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3.jpg"/><Relationship Id="rId7" Type="http://schemas.openxmlformats.org/officeDocument/2006/relationships/image" Target="../media/image11.png"/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B7B4540F-785C-FE4C-9C5F-AE476057C4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41" y="4926048"/>
            <a:ext cx="3564226" cy="1782113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F1B9591-E157-48CB-A64A-1F48D38E1A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1389" y="1175328"/>
            <a:ext cx="7925946" cy="1482512"/>
          </a:xfrm>
        </p:spPr>
        <p:txBody>
          <a:bodyPr anchor="ctr">
            <a:noAutofit/>
          </a:bodyPr>
          <a:lstStyle>
            <a:lvl1pPr algn="l">
              <a:defRPr sz="4400">
                <a:solidFill>
                  <a:schemeClr val="bg1"/>
                </a:solidFill>
                <a:effectLst>
                  <a:outerShdw blurRad="355600" algn="ctr" rotWithShape="0">
                    <a:prstClr val="black">
                      <a:alpha val="64000"/>
                    </a:prstClr>
                  </a:outerShdw>
                </a:effectLst>
              </a:defRPr>
            </a:lvl1pPr>
          </a:lstStyle>
          <a:p>
            <a:r>
              <a:rPr lang="fr-FR" dirty="0" err="1"/>
              <a:t>Title</a:t>
            </a:r>
            <a:r>
              <a:rPr lang="fr-FR" dirty="0"/>
              <a:t> area</a:t>
            </a:r>
            <a:br>
              <a:rPr lang="fr-FR" dirty="0"/>
            </a:br>
            <a:r>
              <a:rPr lang="fr-FR" dirty="0"/>
              <a:t>ARIAL </a:t>
            </a:r>
            <a:r>
              <a:rPr lang="fr-FR" dirty="0" err="1"/>
              <a:t>bold</a:t>
            </a:r>
            <a:r>
              <a:rPr lang="fr-FR" dirty="0"/>
              <a:t> 48 POINT</a:t>
            </a:r>
            <a:endParaRPr lang="en-US" dirty="0"/>
          </a:p>
        </p:txBody>
      </p:sp>
      <p:pic>
        <p:nvPicPr>
          <p:cNvPr id="11" name="Graphique 10">
            <a:extLst>
              <a:ext uri="{FF2B5EF4-FFF2-40B4-BE49-F238E27FC236}">
                <a16:creationId xmlns:a16="http://schemas.microsoft.com/office/drawing/2014/main" id="{67ED974A-9FDF-4FD9-A17F-DF4506DB96B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l="50000"/>
          <a:stretch/>
        </p:blipFill>
        <p:spPr>
          <a:xfrm>
            <a:off x="-1" y="1034986"/>
            <a:ext cx="6568633" cy="5587871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92B6A8C8-5BD2-4060-AC0B-6459AF3F3A30}"/>
              </a:ext>
            </a:extLst>
          </p:cNvPr>
          <p:cNvSpPr txBox="1"/>
          <p:nvPr/>
        </p:nvSpPr>
        <p:spPr>
          <a:xfrm>
            <a:off x="-2913196" y="494385"/>
            <a:ext cx="2730577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43025" indent="-1762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click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3025" indent="-1762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 Background…</a:t>
            </a:r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E5D97DE6-49F1-4A52-9349-E15E83124785}"/>
              </a:ext>
            </a:extLst>
          </p:cNvPr>
          <p:cNvGrpSpPr/>
          <p:nvPr/>
        </p:nvGrpSpPr>
        <p:grpSpPr>
          <a:xfrm>
            <a:off x="-252536" y="581025"/>
            <a:ext cx="144016" cy="4562475"/>
            <a:chOff x="-252536" y="-197952"/>
            <a:chExt cx="144016" cy="4562475"/>
          </a:xfrm>
        </p:grpSpPr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F3CFB361-56E9-4DC6-B077-C01152CB5F36}"/>
                </a:ext>
              </a:extLst>
            </p:cNvPr>
            <p:cNvCxnSpPr/>
            <p:nvPr userDrawn="1"/>
          </p:nvCxnSpPr>
          <p:spPr>
            <a:xfrm>
              <a:off x="-252536" y="-197952"/>
              <a:ext cx="0" cy="456247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9A83785B-0A0D-4F45-A169-24D893443CF5}"/>
                </a:ext>
              </a:extLst>
            </p:cNvPr>
            <p:cNvCxnSpPr/>
            <p:nvPr userDrawn="1"/>
          </p:nvCxnSpPr>
          <p:spPr>
            <a:xfrm flipH="1">
              <a:off x="-252536" y="260648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ZoneTexte 23">
            <a:extLst>
              <a:ext uri="{FF2B5EF4-FFF2-40B4-BE49-F238E27FC236}">
                <a16:creationId xmlns:a16="http://schemas.microsoft.com/office/drawing/2014/main" id="{545D44FA-7CEB-4205-92F9-B8B2E7359C6C}"/>
              </a:ext>
            </a:extLst>
          </p:cNvPr>
          <p:cNvSpPr txBox="1"/>
          <p:nvPr/>
        </p:nvSpPr>
        <p:spPr>
          <a:xfrm>
            <a:off x="-2983114" y="2241059"/>
            <a:ext cx="2608963" cy="697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then in the new window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3350" indent="-133350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 or texture fill</a:t>
            </a:r>
            <a:endParaRPr lang="en-GB" sz="900" b="1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113" indent="-1381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select and insert the picture in 16:9 format</a:t>
            </a:r>
            <a:endParaRPr lang="en-GB" sz="900" b="1" baseline="300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6F32A485-CF04-4A9D-BA0E-85F08E2DE95E}"/>
              </a:ext>
            </a:extLst>
          </p:cNvPr>
          <p:cNvGrpSpPr/>
          <p:nvPr/>
        </p:nvGrpSpPr>
        <p:grpSpPr>
          <a:xfrm>
            <a:off x="-2826511" y="801120"/>
            <a:ext cx="1036578" cy="1284997"/>
            <a:chOff x="-2826511" y="445389"/>
            <a:chExt cx="1036578" cy="1284997"/>
          </a:xfrm>
        </p:grpSpPr>
        <p:pic>
          <p:nvPicPr>
            <p:cNvPr id="26" name="Image 25">
              <a:extLst>
                <a:ext uri="{FF2B5EF4-FFF2-40B4-BE49-F238E27FC236}">
                  <a16:creationId xmlns:a16="http://schemas.microsoft.com/office/drawing/2014/main" id="{7D505A76-8375-4A09-B5AE-05FCC7D1FC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796617" y="445389"/>
              <a:ext cx="1006684" cy="1262111"/>
            </a:xfrm>
            <a:prstGeom prst="rect">
              <a:avLst/>
            </a:prstGeom>
          </p:spPr>
        </p:pic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742920F-7C8F-4517-8522-BFFFBB86A9F5}"/>
                </a:ext>
              </a:extLst>
            </p:cNvPr>
            <p:cNvSpPr/>
            <p:nvPr userDrawn="1"/>
          </p:nvSpPr>
          <p:spPr>
            <a:xfrm>
              <a:off x="-2826511" y="1530361"/>
              <a:ext cx="198905" cy="200025"/>
            </a:xfrm>
            <a:prstGeom prst="rect">
              <a:avLst/>
            </a:prstGeom>
            <a:noFill/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E8303B3A-C912-44AA-9C4B-5ECA3E99BF01}"/>
              </a:ext>
            </a:extLst>
          </p:cNvPr>
          <p:cNvGrpSpPr/>
          <p:nvPr/>
        </p:nvGrpSpPr>
        <p:grpSpPr>
          <a:xfrm>
            <a:off x="-2913196" y="3014162"/>
            <a:ext cx="2036896" cy="2094363"/>
            <a:chOff x="-2913196" y="3090225"/>
            <a:chExt cx="2036896" cy="2094363"/>
          </a:xfrm>
        </p:grpSpPr>
        <p:pic>
          <p:nvPicPr>
            <p:cNvPr id="29" name="Image 28">
              <a:extLst>
                <a:ext uri="{FF2B5EF4-FFF2-40B4-BE49-F238E27FC236}">
                  <a16:creationId xmlns:a16="http://schemas.microsoft.com/office/drawing/2014/main" id="{6F10F8BB-7750-4009-A8F6-5AEBAA1F29C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913196" y="3090225"/>
              <a:ext cx="2036896" cy="209436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F8B4F333-202A-4D9B-8E37-60B8609805A1}"/>
                </a:ext>
              </a:extLst>
            </p:cNvPr>
            <p:cNvGrpSpPr/>
            <p:nvPr userDrawn="1"/>
          </p:nvGrpSpPr>
          <p:grpSpPr>
            <a:xfrm>
              <a:off x="-2727050" y="3695220"/>
              <a:ext cx="1117326" cy="1003779"/>
              <a:chOff x="-2716790" y="4112070"/>
              <a:chExt cx="1117326" cy="1003779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65FCB2D2-ADC9-4691-8F82-EF232E96D468}"/>
                  </a:ext>
                </a:extLst>
              </p:cNvPr>
              <p:cNvSpPr/>
              <p:nvPr userDrawn="1"/>
            </p:nvSpPr>
            <p:spPr>
              <a:xfrm>
                <a:off x="-2716790" y="4112070"/>
                <a:ext cx="1117326" cy="174732"/>
              </a:xfrm>
              <a:prstGeom prst="rect">
                <a:avLst/>
              </a:pr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CF8FC30F-0080-469E-BAF6-E4226126F275}"/>
                  </a:ext>
                </a:extLst>
              </p:cNvPr>
              <p:cNvSpPr/>
              <p:nvPr userDrawn="1"/>
            </p:nvSpPr>
            <p:spPr>
              <a:xfrm>
                <a:off x="-2618079" y="4902808"/>
                <a:ext cx="347102" cy="213041"/>
              </a:xfrm>
              <a:prstGeom prst="rect">
                <a:avLst/>
              </a:pr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>
                  <a:latin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21011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A202FA-0E7E-45F3-8218-A02516593BDE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8A392807-5212-4E41-BA16-604C80D49DA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C102D6C6-AC19-420A-9BA5-9A10618A38F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B7EBDFB-9152-4E74-8BAC-BC7FCDAEA05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BF88B78A-F681-499B-8545-7390D3CC5708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5B85F2E0-8102-48A0-95EE-6DE5EB1CF0CB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EFDFDADD-3C29-496F-B9EB-CA10CBE3EFDA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5CE8A3AA-5716-47EF-BD7D-F85368B50DF9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EC7D4929-AEA8-49F4-996F-08BAA6C223A5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28" name="Image 27">
            <a:extLst>
              <a:ext uri="{FF2B5EF4-FFF2-40B4-BE49-F238E27FC236}">
                <a16:creationId xmlns:a16="http://schemas.microsoft.com/office/drawing/2014/main" id="{E9AB32B3-2681-40A7-A250-DF888C66FEE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683996AD-27DA-4F34-B202-20C7AF6B194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3A331B71-8CCF-46C2-9323-17F1BA46C6EC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65E289F7-2880-47A6-BE95-DF602CC082D6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E5A1D1DD-5F66-4705-ABAD-A32BB6D9B0CD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27ED7B17-84A2-4C01-BFCA-DEDC3B481528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559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168DB2D-7250-4191-88D1-70F1D990F31A}"/>
              </a:ext>
            </a:extLst>
          </p:cNvPr>
          <p:cNvSpPr/>
          <p:nvPr/>
        </p:nvSpPr>
        <p:spPr>
          <a:xfrm>
            <a:off x="0" y="895350"/>
            <a:ext cx="12192000" cy="59626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A202FA-0E7E-45F3-8218-A02516593BD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389" y="1244009"/>
            <a:ext cx="11396217" cy="454082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>
            <a:extLst>
              <a:ext uri="{FF2B5EF4-FFF2-40B4-BE49-F238E27FC236}">
                <a16:creationId xmlns:a16="http://schemas.microsoft.com/office/drawing/2014/main" id="{AC3FC3D7-F2F9-4811-9B50-3A1FA06FF71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756A741C-3D9D-4E6E-A652-A43670BB93C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D7F51B-8DFA-4B1D-9060-6CF7F2195DC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626260" y="6530387"/>
            <a:ext cx="936474" cy="2154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1207FC30-48D0-43BE-BBB9-60E88C523318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F96D4119-5110-4479-8E41-9B8814EB4C43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1" name="Groupe 30">
              <a:extLst>
                <a:ext uri="{FF2B5EF4-FFF2-40B4-BE49-F238E27FC236}">
                  <a16:creationId xmlns:a16="http://schemas.microsoft.com/office/drawing/2014/main" id="{2DA9AA87-A14A-48F4-BEC7-693CCF39A161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76C563A1-4538-4114-BCB6-3F2AAAE6D056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3CA393BE-A60F-4779-B573-CF5D59CDA6DC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4" name="Image 33">
            <a:extLst>
              <a:ext uri="{FF2B5EF4-FFF2-40B4-BE49-F238E27FC236}">
                <a16:creationId xmlns:a16="http://schemas.microsoft.com/office/drawing/2014/main" id="{F135DD5C-2DB8-4766-B31A-C745691BC54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F778A45A-8CA6-4B5B-80F6-FF0178C3FB2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DB657E5D-3CF0-4E75-8227-B8E919D49575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0AA3AA76-A747-40D0-AB9C-4E791DD159CF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F8F3B37A-B5C3-4A96-839B-04E250D41924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EE8D5AE1-6C7A-4B90-8C39-4B1BF676686B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34986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9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168DB2D-7250-4191-88D1-70F1D990F31A}"/>
              </a:ext>
            </a:extLst>
          </p:cNvPr>
          <p:cNvSpPr/>
          <p:nvPr/>
        </p:nvSpPr>
        <p:spPr>
          <a:xfrm>
            <a:off x="0" y="895350"/>
            <a:ext cx="12192000" cy="59626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A202FA-0E7E-45F3-8218-A02516593BD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389" y="1244009"/>
            <a:ext cx="11396217" cy="454082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>
            <a:extLst>
              <a:ext uri="{FF2B5EF4-FFF2-40B4-BE49-F238E27FC236}">
                <a16:creationId xmlns:a16="http://schemas.microsoft.com/office/drawing/2014/main" id="{3B5CF971-BE82-44D4-88CE-CF0F716208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9E77046C-3755-409A-9BE8-E47B5BA68C3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B88B8D-3D50-4D1C-BDC6-5ACD3196EE8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626260" y="6530387"/>
            <a:ext cx="936474" cy="2154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9153165B-B1C0-40CE-9068-2870248C2DED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FA486569-427E-4D63-AE34-C76B7E60DE1D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1" name="Groupe 30">
              <a:extLst>
                <a:ext uri="{FF2B5EF4-FFF2-40B4-BE49-F238E27FC236}">
                  <a16:creationId xmlns:a16="http://schemas.microsoft.com/office/drawing/2014/main" id="{BC08D656-C9B2-4EF1-AA48-A801AC6A8CAD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84B87E59-9523-4312-AE0A-030867024B7B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6D94CB37-718F-4E3B-8A05-1C2A8DBE88C4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4" name="Image 33">
            <a:extLst>
              <a:ext uri="{FF2B5EF4-FFF2-40B4-BE49-F238E27FC236}">
                <a16:creationId xmlns:a16="http://schemas.microsoft.com/office/drawing/2014/main" id="{CE5B0C55-C489-4956-8F70-84942832200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7EB8A29A-25FC-49C3-A02D-1B9A24167D2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79FB39CE-5C71-4E1F-8A8A-E6D0D01AE943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52154432-92E0-4815-9A79-CBCDDCD8C460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DF4CA7AF-7DA8-47F7-A9AD-F338F5B613EF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64E7AC3D-1CCD-40D6-84E3-B03C6D91F2F1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3259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168DB2D-7250-4191-88D1-70F1D990F31A}"/>
              </a:ext>
            </a:extLst>
          </p:cNvPr>
          <p:cNvSpPr/>
          <p:nvPr/>
        </p:nvSpPr>
        <p:spPr>
          <a:xfrm>
            <a:off x="0" y="895350"/>
            <a:ext cx="12192000" cy="59626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A202FA-0E7E-45F3-8218-A02516593BD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389" y="1244009"/>
            <a:ext cx="11396217" cy="454082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>
            <a:extLst>
              <a:ext uri="{FF2B5EF4-FFF2-40B4-BE49-F238E27FC236}">
                <a16:creationId xmlns:a16="http://schemas.microsoft.com/office/drawing/2014/main" id="{8CA9053C-D638-4430-8E38-1CC79EA32DC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38B01BE1-459F-44AA-8C76-A792938762F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6BFCEF-3181-4F42-98FA-18E599B361B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626260" y="6530387"/>
            <a:ext cx="936474" cy="2154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0576466A-7B3A-4672-B2D2-83F98A8CED6C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D081010C-3096-446D-91BF-B47735ED2B57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1" name="Groupe 30">
              <a:extLst>
                <a:ext uri="{FF2B5EF4-FFF2-40B4-BE49-F238E27FC236}">
                  <a16:creationId xmlns:a16="http://schemas.microsoft.com/office/drawing/2014/main" id="{FA14FDBA-A49E-44BA-B578-38E8AF891E0F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32DB7816-EAC9-4B66-8F2E-93014364CB65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7BC84EF7-E8F1-48AB-9CF6-C9EB60E02BCE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4" name="Image 33">
            <a:extLst>
              <a:ext uri="{FF2B5EF4-FFF2-40B4-BE49-F238E27FC236}">
                <a16:creationId xmlns:a16="http://schemas.microsoft.com/office/drawing/2014/main" id="{80E308B5-E3AB-48ED-9C63-15D07E26091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9E501CF3-438A-4229-8B5C-94FF57A0F7E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E97664E0-2F75-4888-9691-8F0924CE7614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69757C45-2769-475B-97E7-330BD7C4600B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B7B16389-DF85-4E0B-9C59-B93DB2056B37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B5819900-AC27-43EE-911F-4116923661C9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95137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168DB2D-7250-4191-88D1-70F1D990F31A}"/>
              </a:ext>
            </a:extLst>
          </p:cNvPr>
          <p:cNvSpPr/>
          <p:nvPr/>
        </p:nvSpPr>
        <p:spPr>
          <a:xfrm>
            <a:off x="0" y="895350"/>
            <a:ext cx="12192000" cy="5962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A202FA-0E7E-45F3-8218-A02516593BD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389" y="1244009"/>
            <a:ext cx="11396217" cy="454082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>
            <a:extLst>
              <a:ext uri="{FF2B5EF4-FFF2-40B4-BE49-F238E27FC236}">
                <a16:creationId xmlns:a16="http://schemas.microsoft.com/office/drawing/2014/main" id="{54BE90A4-1737-42BE-9B6C-7EFBD15D027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176AAF3B-3CC0-47CE-972E-1FF52805F5A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72AD7E-F340-4243-8727-1E3D41F230C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626260" y="6530387"/>
            <a:ext cx="936474" cy="2154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3B185D9B-7A1B-452E-93E9-549D3A3136EF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FD2184F0-7984-4001-AC79-5B3B59D27B8E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1" name="Groupe 30">
              <a:extLst>
                <a:ext uri="{FF2B5EF4-FFF2-40B4-BE49-F238E27FC236}">
                  <a16:creationId xmlns:a16="http://schemas.microsoft.com/office/drawing/2014/main" id="{9AC6145F-B4CC-4546-9839-3A3865E332EA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B8725D4A-F743-4B0C-81CC-C4670D011C08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EC0DBB86-D1C9-40C8-A551-D284E4D4599E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4" name="Image 33">
            <a:extLst>
              <a:ext uri="{FF2B5EF4-FFF2-40B4-BE49-F238E27FC236}">
                <a16:creationId xmlns:a16="http://schemas.microsoft.com/office/drawing/2014/main" id="{BAB75BD3-CDD5-4234-A3B3-14EA82754F5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D48210F0-A2EE-4A73-88E1-D8F89E7A4DB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90C53A7C-D3ED-4DA0-8658-F7F2855D976D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934B3AD9-3649-4C10-B579-B6E16AE10FA8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0788F4F8-2C21-43EC-9BE2-B128C2FE874F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D382EDB1-413F-43F6-8564-25170FA73160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49600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168DB2D-7250-4191-88D1-70F1D990F31A}"/>
              </a:ext>
            </a:extLst>
          </p:cNvPr>
          <p:cNvSpPr/>
          <p:nvPr/>
        </p:nvSpPr>
        <p:spPr>
          <a:xfrm>
            <a:off x="0" y="895350"/>
            <a:ext cx="12192000" cy="59626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A202FA-0E7E-45F3-8218-A02516593BD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389" y="1244009"/>
            <a:ext cx="11396217" cy="454082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54732256-AB42-4F4D-9DEF-919D8069840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89E6B4D9-15D9-4EA9-B339-8C1B1C8828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318BB7-C9C9-4E49-96EA-920012AF377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626260" y="6530387"/>
            <a:ext cx="936474" cy="2154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E3B72F43-4231-487B-86C3-8E94A9242487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82CAB677-21B5-4FB7-8032-C734E865C77A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1" name="Groupe 30">
              <a:extLst>
                <a:ext uri="{FF2B5EF4-FFF2-40B4-BE49-F238E27FC236}">
                  <a16:creationId xmlns:a16="http://schemas.microsoft.com/office/drawing/2014/main" id="{CFB46954-7CF2-49C6-87A0-29494E4AF16A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3E166ECB-5F7B-45BC-8D70-D76F6F280141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EDB1F094-DF48-4ABD-B8EB-CE2133D3343A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4" name="Image 33">
            <a:extLst>
              <a:ext uri="{FF2B5EF4-FFF2-40B4-BE49-F238E27FC236}">
                <a16:creationId xmlns:a16="http://schemas.microsoft.com/office/drawing/2014/main" id="{4705A45C-98ED-4AE2-8514-55D61D23DC7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7CB8B8DE-D153-4CFF-A2A6-A4E1DF02738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81B8A04D-E2BF-4B04-B33E-FF6879EB7E7D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E24B892A-E4C3-495E-9CAB-9BCF11F9C79C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1A969402-3E08-46EC-A92C-B4E6E87124F2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E7EB0113-7D8D-4480-B823-D368BCF8D580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6979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A202FA-0E7E-45F3-8218-A02516593BD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389" y="1488157"/>
            <a:ext cx="11395731" cy="468880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3186691-BFC2-4F7D-BBC2-4299F03A53B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6875" y="560606"/>
            <a:ext cx="11395731" cy="244149"/>
          </a:xfrm>
        </p:spPr>
        <p:txBody>
          <a:bodyPr tIns="0" bIns="0" anchor="b">
            <a:noAutofit/>
          </a:bodyPr>
          <a:lstStyle>
            <a:lvl1pPr marL="0" indent="0">
              <a:buNone/>
              <a:defRPr sz="1600" b="1" cap="all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SECOND TITLE</a:t>
            </a:r>
            <a:endParaRPr lang="en-US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947031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117BA06F-93C9-446D-85AB-870B4BD5A38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BB546F95-C37B-4712-894C-118AFA65AD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792835-2D9A-487A-B211-34293EF54F2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84BD98A-91AD-4BF5-8FEF-C72037C498B5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B6A495C2-AC19-4852-A655-E9D9CBBCEFC8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1" name="Groupe 30">
              <a:extLst>
                <a:ext uri="{FF2B5EF4-FFF2-40B4-BE49-F238E27FC236}">
                  <a16:creationId xmlns:a16="http://schemas.microsoft.com/office/drawing/2014/main" id="{DF6E80AE-AD4D-4C50-99C6-C1615D50D2A5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9BC7B688-5971-483D-89D7-295F7FF567C4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3740076C-28FA-4899-915B-DD7AFB995703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4" name="Image 33">
            <a:extLst>
              <a:ext uri="{FF2B5EF4-FFF2-40B4-BE49-F238E27FC236}">
                <a16:creationId xmlns:a16="http://schemas.microsoft.com/office/drawing/2014/main" id="{A795D6E0-442E-4CAF-BB77-477F08EF87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82586E3B-5117-4245-AF59-FBA6C91C977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8314816B-101D-4122-8D82-9D5A87D46146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B976781D-4275-4A5A-BA13-494F4AFC3F5E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E24A40AE-EF00-403E-AAE1-F79C2FDAC123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3FE19BA7-9EC4-415E-94D8-958AA06F034C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43408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3186691-BFC2-4F7D-BBC2-4299F03A53B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6875" y="560606"/>
            <a:ext cx="11395731" cy="244149"/>
          </a:xfrm>
        </p:spPr>
        <p:txBody>
          <a:bodyPr tIns="0" bIns="0" anchor="b">
            <a:noAutofit/>
          </a:bodyPr>
          <a:lstStyle>
            <a:lvl1pPr marL="0" indent="0">
              <a:buNone/>
              <a:defRPr sz="1600" b="1" cap="all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SECOND TITLE</a:t>
            </a:r>
            <a:endParaRPr lang="en-US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947031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117BA06F-93C9-446D-85AB-870B4BD5A38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BB546F95-C37B-4712-894C-118AFA65AD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792835-2D9A-487A-B211-34293EF54F2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6E49AE8F-1D6B-4946-82BC-29D169B10E9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5733" y="1422381"/>
            <a:ext cx="11396217" cy="1076137"/>
          </a:xfrm>
        </p:spPr>
        <p:txBody>
          <a:bodyPr>
            <a:norm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DA62959C-6A81-4D6F-9ED5-B739073DAD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96390" y="4422588"/>
            <a:ext cx="2715080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20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4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31" name="Espace réservé du texte 4">
            <a:extLst>
              <a:ext uri="{FF2B5EF4-FFF2-40B4-BE49-F238E27FC236}">
                <a16:creationId xmlns:a16="http://schemas.microsoft.com/office/drawing/2014/main" id="{CF0B1D60-75DF-4272-AF57-515FA4DF123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90102" y="4422588"/>
            <a:ext cx="2715080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20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4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32" name="Espace réservé du texte 4">
            <a:extLst>
              <a:ext uri="{FF2B5EF4-FFF2-40B4-BE49-F238E27FC236}">
                <a16:creationId xmlns:a16="http://schemas.microsoft.com/office/drawing/2014/main" id="{51CE2305-4B9D-4B6F-8ED9-19C90C5F1FD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83814" y="4422588"/>
            <a:ext cx="2715080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20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4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33" name="Espace réservé du texte 4">
            <a:extLst>
              <a:ext uri="{FF2B5EF4-FFF2-40B4-BE49-F238E27FC236}">
                <a16:creationId xmlns:a16="http://schemas.microsoft.com/office/drawing/2014/main" id="{C84C66B1-24A2-47DF-B45C-2F6BE132A6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077526" y="4422588"/>
            <a:ext cx="2715080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20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4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704A8A5F-FBF7-466E-8418-BC03A3C7B9D3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6381ABE7-178E-4937-9381-A6639FF339F9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6" name="Groupe 35">
              <a:extLst>
                <a:ext uri="{FF2B5EF4-FFF2-40B4-BE49-F238E27FC236}">
                  <a16:creationId xmlns:a16="http://schemas.microsoft.com/office/drawing/2014/main" id="{D2C0FB14-7FB4-470D-B193-7DB449021109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7" name="Connecteur droit 36">
                <a:extLst>
                  <a:ext uri="{FF2B5EF4-FFF2-40B4-BE49-F238E27FC236}">
                    <a16:creationId xmlns:a16="http://schemas.microsoft.com/office/drawing/2014/main" id="{5F04C31C-7A1B-4817-A41B-26C70FDB3932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Connecteur droit 37">
                <a:extLst>
                  <a:ext uri="{FF2B5EF4-FFF2-40B4-BE49-F238E27FC236}">
                    <a16:creationId xmlns:a16="http://schemas.microsoft.com/office/drawing/2014/main" id="{BC4BE05C-B80D-41C1-9775-E2B3D3E043B8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9" name="Image 38">
            <a:extLst>
              <a:ext uri="{FF2B5EF4-FFF2-40B4-BE49-F238E27FC236}">
                <a16:creationId xmlns:a16="http://schemas.microsoft.com/office/drawing/2014/main" id="{BB357A99-03D3-46C3-9F6B-C7EA423C41A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5C789E52-893E-47F4-BC1C-689232C2ECD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41" name="ZoneTexte 40">
            <a:extLst>
              <a:ext uri="{FF2B5EF4-FFF2-40B4-BE49-F238E27FC236}">
                <a16:creationId xmlns:a16="http://schemas.microsoft.com/office/drawing/2014/main" id="{C0597F6C-C22E-4348-8F4D-A2B07357B0A6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0CCCFADA-2E0C-48E1-B8A9-7B96A41B48EC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43" name="Connecteur droit 42">
              <a:extLst>
                <a:ext uri="{FF2B5EF4-FFF2-40B4-BE49-F238E27FC236}">
                  <a16:creationId xmlns:a16="http://schemas.microsoft.com/office/drawing/2014/main" id="{E6AA835A-D3A0-40F5-9E89-A1053787D347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>
              <a:extLst>
                <a:ext uri="{FF2B5EF4-FFF2-40B4-BE49-F238E27FC236}">
                  <a16:creationId xmlns:a16="http://schemas.microsoft.com/office/drawing/2014/main" id="{11122723-3992-41C0-BCAB-920E6D4931F0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206534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61552965-3B79-4407-A1B4-BBF104E16D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86862" y="1391839"/>
            <a:ext cx="3109896" cy="228376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0" name="Espace réservé pour une image  8">
            <a:extLst>
              <a:ext uri="{FF2B5EF4-FFF2-40B4-BE49-F238E27FC236}">
                <a16:creationId xmlns:a16="http://schemas.microsoft.com/office/drawing/2014/main" id="{63504B41-2C4A-44A7-B356-C90E8C773A1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541052" y="1391838"/>
            <a:ext cx="3109896" cy="228376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11" name="Espace réservé pour une image  8">
            <a:extLst>
              <a:ext uri="{FF2B5EF4-FFF2-40B4-BE49-F238E27FC236}">
                <a16:creationId xmlns:a16="http://schemas.microsoft.com/office/drawing/2014/main" id="{BF7E19F1-70C1-47DE-96E8-37099D795D3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95242" y="1391838"/>
            <a:ext cx="3109896" cy="228376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72B9F9FA-A752-484A-B78D-C1298BF3748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33" name="Espace réservé du texte 2">
            <a:extLst>
              <a:ext uri="{FF2B5EF4-FFF2-40B4-BE49-F238E27FC236}">
                <a16:creationId xmlns:a16="http://schemas.microsoft.com/office/drawing/2014/main" id="{9EBCC963-BBFD-4289-88C8-B2DA5DB480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B5726A3-2A6A-478A-8166-DF57B2D150C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87425" y="4003675"/>
            <a:ext cx="3109913" cy="1887538"/>
          </a:xfrm>
        </p:spPr>
        <p:txBody>
          <a:bodyPr lIns="0"/>
          <a:lstStyle>
            <a:lvl1pPr marL="0" indent="0">
              <a:lnSpc>
                <a:spcPct val="100000"/>
              </a:lnSpc>
              <a:defRPr sz="1800" b="1" cap="all" baseline="0">
                <a:solidFill>
                  <a:schemeClr val="accent4"/>
                </a:solidFill>
              </a:defRPr>
            </a:lvl1pPr>
            <a:lvl2pPr marL="90488" indent="-90488">
              <a:buFont typeface="Arial" panose="020B0604020202020204" pitchFamily="34" charset="0"/>
              <a:buChar char=" "/>
              <a:defRPr sz="1200" cap="all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4EDE09B4-65E2-4332-8EBF-CFDA7C727C81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CE98475C-4A53-4F72-96A2-4DA1372FBA47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C26FB72A-2155-4DAF-A5B5-B8AC69AE53ED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4" name="Groupe 33">
              <a:extLst>
                <a:ext uri="{FF2B5EF4-FFF2-40B4-BE49-F238E27FC236}">
                  <a16:creationId xmlns:a16="http://schemas.microsoft.com/office/drawing/2014/main" id="{62E4FD30-1DB8-45F6-8901-E852D4692E66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5" name="Connecteur droit 34">
                <a:extLst>
                  <a:ext uri="{FF2B5EF4-FFF2-40B4-BE49-F238E27FC236}">
                    <a16:creationId xmlns:a16="http://schemas.microsoft.com/office/drawing/2014/main" id="{B417CC8C-FD96-4952-AFA9-BFB5B8F4EBFC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Connecteur droit 54">
                <a:extLst>
                  <a:ext uri="{FF2B5EF4-FFF2-40B4-BE49-F238E27FC236}">
                    <a16:creationId xmlns:a16="http://schemas.microsoft.com/office/drawing/2014/main" id="{DF2D9B5A-CE7A-4A71-8395-8ECEBD39721B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56" name="Image 55">
            <a:extLst>
              <a:ext uri="{FF2B5EF4-FFF2-40B4-BE49-F238E27FC236}">
                <a16:creationId xmlns:a16="http://schemas.microsoft.com/office/drawing/2014/main" id="{6511F683-514A-4841-A0C2-76F2E56B7FB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57" name="Image 56">
            <a:extLst>
              <a:ext uri="{FF2B5EF4-FFF2-40B4-BE49-F238E27FC236}">
                <a16:creationId xmlns:a16="http://schemas.microsoft.com/office/drawing/2014/main" id="{FA478002-C551-42C3-A28D-032F566E4F9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grpSp>
        <p:nvGrpSpPr>
          <p:cNvPr id="58" name="Groupe 57">
            <a:extLst>
              <a:ext uri="{FF2B5EF4-FFF2-40B4-BE49-F238E27FC236}">
                <a16:creationId xmlns:a16="http://schemas.microsoft.com/office/drawing/2014/main" id="{0413C14A-A56F-4E31-9AFD-4BC4D0E9E0C8}"/>
              </a:ext>
            </a:extLst>
          </p:cNvPr>
          <p:cNvGrpSpPr/>
          <p:nvPr/>
        </p:nvGrpSpPr>
        <p:grpSpPr>
          <a:xfrm>
            <a:off x="-3240849" y="3675599"/>
            <a:ext cx="3062503" cy="3082895"/>
            <a:chOff x="-3288093" y="648154"/>
            <a:chExt cx="3062503" cy="3082895"/>
          </a:xfrm>
        </p:grpSpPr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EEEF58A8-FC65-4FB6-85B7-BE461A7AE798}"/>
                </a:ext>
              </a:extLst>
            </p:cNvPr>
            <p:cNvSpPr txBox="1"/>
            <p:nvPr userDrawn="1"/>
          </p:nvSpPr>
          <p:spPr>
            <a:xfrm>
              <a:off x="-3288093" y="648154"/>
              <a:ext cx="2952328" cy="30828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Pictures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 in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your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resize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 to the Format 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Crop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Cropping handles will appear. Click, hold and drag a handle to crop the image.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Centre the image by clicking, holding and dragging it to the centre of the box. </a:t>
              </a:r>
            </a:p>
            <a:p>
              <a:pPr marL="0" indent="0">
                <a:spcBef>
                  <a:spcPts val="200"/>
                </a:spcBef>
                <a:buFont typeface="+mj-lt"/>
                <a:buNone/>
              </a:pPr>
              <a:r>
                <a:rPr lang="en-GB" sz="900" u="sng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N.B.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crop the image proportionally, hold the Shift key while you resize the image.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image displayed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the image displayed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Pictures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a new image</a:t>
              </a:r>
            </a:p>
          </p:txBody>
        </p:sp>
        <p:grpSp>
          <p:nvGrpSpPr>
            <p:cNvPr id="60" name="Groupe 59">
              <a:extLst>
                <a:ext uri="{FF2B5EF4-FFF2-40B4-BE49-F238E27FC236}">
                  <a16:creationId xmlns:a16="http://schemas.microsoft.com/office/drawing/2014/main" id="{0F8CDBDE-10D2-4801-BFB9-8360B42DBFEE}"/>
                </a:ext>
              </a:extLst>
            </p:cNvPr>
            <p:cNvGrpSpPr/>
            <p:nvPr userDrawn="1"/>
          </p:nvGrpSpPr>
          <p:grpSpPr>
            <a:xfrm rot="10800000" flipH="1">
              <a:off x="-369606" y="708660"/>
              <a:ext cx="144016" cy="2903220"/>
              <a:chOff x="-252536" y="-475622"/>
              <a:chExt cx="144016" cy="2903220"/>
            </a:xfrm>
          </p:grpSpPr>
          <p:cxnSp>
            <p:nvCxnSpPr>
              <p:cNvPr id="62" name="Connecteur droit 61">
                <a:extLst>
                  <a:ext uri="{FF2B5EF4-FFF2-40B4-BE49-F238E27FC236}">
                    <a16:creationId xmlns:a16="http://schemas.microsoft.com/office/drawing/2014/main" id="{00C5A8A1-7E50-40CD-9487-644638E98FEF}"/>
                  </a:ext>
                </a:extLst>
              </p:cNvPr>
              <p:cNvCxnSpPr/>
              <p:nvPr userDrawn="1"/>
            </p:nvCxnSpPr>
            <p:spPr>
              <a:xfrm rot="10800000" flipH="1" flipV="1">
                <a:off x="-252536" y="-475622"/>
                <a:ext cx="0" cy="290322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Connecteur droit 62">
                <a:extLst>
                  <a:ext uri="{FF2B5EF4-FFF2-40B4-BE49-F238E27FC236}">
                    <a16:creationId xmlns:a16="http://schemas.microsoft.com/office/drawing/2014/main" id="{B0C2BC0C-EAD0-4F7D-97CB-0A1AC1B838C7}"/>
                  </a:ext>
                </a:extLst>
              </p:cNvPr>
              <p:cNvCxnSpPr/>
              <p:nvPr userDrawn="1"/>
            </p:nvCxnSpPr>
            <p:spPr>
              <a:xfrm flipH="1">
                <a:off x="-252536" y="911924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61" name="Image 60">
              <a:extLst>
                <a:ext uri="{FF2B5EF4-FFF2-40B4-BE49-F238E27FC236}">
                  <a16:creationId xmlns:a16="http://schemas.microsoft.com/office/drawing/2014/main" id="{98DDAFC2-03E0-4185-BCFC-D7B4FA7089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0065" y="1440141"/>
              <a:ext cx="308933" cy="492004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  <p:sp>
        <p:nvSpPr>
          <p:cNvPr id="64" name="ZoneTexte 63">
            <a:extLst>
              <a:ext uri="{FF2B5EF4-FFF2-40B4-BE49-F238E27FC236}">
                <a16:creationId xmlns:a16="http://schemas.microsoft.com/office/drawing/2014/main" id="{CD8F52F2-5AB1-4234-85D3-5BDA1718B667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10DD4685-0339-4F72-B2AB-0E6FDE6A35CA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66" name="Connecteur droit 65">
              <a:extLst>
                <a:ext uri="{FF2B5EF4-FFF2-40B4-BE49-F238E27FC236}">
                  <a16:creationId xmlns:a16="http://schemas.microsoft.com/office/drawing/2014/main" id="{5E6F2A86-985E-4B50-8279-F41DC687EE32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cteur droit 66">
              <a:extLst>
                <a:ext uri="{FF2B5EF4-FFF2-40B4-BE49-F238E27FC236}">
                  <a16:creationId xmlns:a16="http://schemas.microsoft.com/office/drawing/2014/main" id="{5EB55877-0BE9-4082-8BA7-963915D0FECB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Espace réservé du texte 4">
            <a:extLst>
              <a:ext uri="{FF2B5EF4-FFF2-40B4-BE49-F238E27FC236}">
                <a16:creationId xmlns:a16="http://schemas.microsoft.com/office/drawing/2014/main" id="{7E013A73-FAAC-4352-B38E-3582DA4A6BE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41052" y="4003675"/>
            <a:ext cx="3109913" cy="1887538"/>
          </a:xfrm>
        </p:spPr>
        <p:txBody>
          <a:bodyPr lIns="0"/>
          <a:lstStyle>
            <a:lvl1pPr marL="0" indent="0">
              <a:lnSpc>
                <a:spcPct val="100000"/>
              </a:lnSpc>
              <a:defRPr sz="1800" b="1" cap="all" baseline="0">
                <a:solidFill>
                  <a:schemeClr val="accent4"/>
                </a:solidFill>
              </a:defRPr>
            </a:lvl1pPr>
            <a:lvl2pPr marL="90488" indent="-90488">
              <a:buFont typeface="Arial" panose="020B0604020202020204" pitchFamily="34" charset="0"/>
              <a:buChar char=" "/>
              <a:defRPr sz="1200" cap="all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69" name="Espace réservé du texte 4">
            <a:extLst>
              <a:ext uri="{FF2B5EF4-FFF2-40B4-BE49-F238E27FC236}">
                <a16:creationId xmlns:a16="http://schemas.microsoft.com/office/drawing/2014/main" id="{58C0CEFD-21AC-49F4-8585-BD4BE8B439D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94679" y="4003675"/>
            <a:ext cx="3109913" cy="1887538"/>
          </a:xfrm>
        </p:spPr>
        <p:txBody>
          <a:bodyPr lIns="0"/>
          <a:lstStyle>
            <a:lvl1pPr marL="0" indent="0">
              <a:lnSpc>
                <a:spcPct val="100000"/>
              </a:lnSpc>
              <a:defRPr sz="1800" b="1" cap="all" baseline="0">
                <a:solidFill>
                  <a:schemeClr val="accent4"/>
                </a:solidFill>
              </a:defRPr>
            </a:lvl1pPr>
            <a:lvl2pPr marL="90488" indent="-90488">
              <a:buFont typeface="Arial" panose="020B0604020202020204" pitchFamily="34" charset="0"/>
              <a:buChar char=" "/>
              <a:defRPr sz="1200" cap="all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42154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61552965-3B79-4407-A1B4-BBF104E16D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6390" y="1270933"/>
            <a:ext cx="2715080" cy="25198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10" name="Espace réservé pour une image  8">
            <a:extLst>
              <a:ext uri="{FF2B5EF4-FFF2-40B4-BE49-F238E27FC236}">
                <a16:creationId xmlns:a16="http://schemas.microsoft.com/office/drawing/2014/main" id="{63504B41-2C4A-44A7-B356-C90E8C773A1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90102" y="1270932"/>
            <a:ext cx="2715080" cy="25198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11" name="Espace réservé pour une image  8">
            <a:extLst>
              <a:ext uri="{FF2B5EF4-FFF2-40B4-BE49-F238E27FC236}">
                <a16:creationId xmlns:a16="http://schemas.microsoft.com/office/drawing/2014/main" id="{BF7E19F1-70C1-47DE-96E8-37099D795D3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83814" y="1270932"/>
            <a:ext cx="2715080" cy="25198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14" name="Espace réservé pour une image  8">
            <a:extLst>
              <a:ext uri="{FF2B5EF4-FFF2-40B4-BE49-F238E27FC236}">
                <a16:creationId xmlns:a16="http://schemas.microsoft.com/office/drawing/2014/main" id="{3014A0DA-CC35-4D24-9A17-6A20EEFF66C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077526" y="1270932"/>
            <a:ext cx="2715080" cy="25198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9D3682D9-19DB-4C28-B9BB-A69538B52B2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35" name="Espace réservé du texte 2">
            <a:extLst>
              <a:ext uri="{FF2B5EF4-FFF2-40B4-BE49-F238E27FC236}">
                <a16:creationId xmlns:a16="http://schemas.microsoft.com/office/drawing/2014/main" id="{7DF3499E-2325-449A-9F52-B2C2AE8FB98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C4ECB99-F4AC-4024-A452-20844AC0D3B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3" name="Espace réservé du texte 4">
            <a:extLst>
              <a:ext uri="{FF2B5EF4-FFF2-40B4-BE49-F238E27FC236}">
                <a16:creationId xmlns:a16="http://schemas.microsoft.com/office/drawing/2014/main" id="{21197289-69A9-46E9-A9AF-54C27491F58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96390" y="3964350"/>
            <a:ext cx="2715080" cy="1887538"/>
          </a:xfrm>
        </p:spPr>
        <p:txBody>
          <a:bodyPr lIns="0"/>
          <a:lstStyle>
            <a:lvl1pPr marL="0" indent="0">
              <a:lnSpc>
                <a:spcPct val="150000"/>
              </a:lnSpc>
              <a:spcBef>
                <a:spcPts val="0"/>
              </a:spcBef>
              <a:defRPr sz="1800" b="1" cap="all" baseline="0">
                <a:solidFill>
                  <a:schemeClr val="accent4"/>
                </a:solidFill>
              </a:defRPr>
            </a:lvl1pPr>
            <a:lvl2pPr marL="90488" indent="-90488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>
              <a:lnSpc>
                <a:spcPct val="150000"/>
              </a:lnSpc>
              <a:spcBef>
                <a:spcPts val="0"/>
              </a:spcBef>
              <a:defRPr/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0F91DFE7-44AB-4505-8206-C95BBEDF5052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F5A9CC02-6FFD-4466-AE32-127A8671FDE5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54" name="Groupe 53">
              <a:extLst>
                <a:ext uri="{FF2B5EF4-FFF2-40B4-BE49-F238E27FC236}">
                  <a16:creationId xmlns:a16="http://schemas.microsoft.com/office/drawing/2014/main" id="{BE537E65-C7D4-42A4-8B98-A35260F685DE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58" name="Connecteur droit 57">
                <a:extLst>
                  <a:ext uri="{FF2B5EF4-FFF2-40B4-BE49-F238E27FC236}">
                    <a16:creationId xmlns:a16="http://schemas.microsoft.com/office/drawing/2014/main" id="{65C5040B-C01F-4930-88B4-8BEE2B9E8737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Connecteur droit 58">
                <a:extLst>
                  <a:ext uri="{FF2B5EF4-FFF2-40B4-BE49-F238E27FC236}">
                    <a16:creationId xmlns:a16="http://schemas.microsoft.com/office/drawing/2014/main" id="{49B735DD-BF16-4129-A694-2994577D2194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60" name="Image 59">
            <a:extLst>
              <a:ext uri="{FF2B5EF4-FFF2-40B4-BE49-F238E27FC236}">
                <a16:creationId xmlns:a16="http://schemas.microsoft.com/office/drawing/2014/main" id="{F7F92781-C953-4863-99FC-95499CA6CA5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F9F8B093-41D9-4FE3-B10D-60787F2D2B5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grpSp>
        <p:nvGrpSpPr>
          <p:cNvPr id="62" name="Groupe 61">
            <a:extLst>
              <a:ext uri="{FF2B5EF4-FFF2-40B4-BE49-F238E27FC236}">
                <a16:creationId xmlns:a16="http://schemas.microsoft.com/office/drawing/2014/main" id="{0F9625CD-7F15-4FD1-9579-F262217B311F}"/>
              </a:ext>
            </a:extLst>
          </p:cNvPr>
          <p:cNvGrpSpPr/>
          <p:nvPr/>
        </p:nvGrpSpPr>
        <p:grpSpPr>
          <a:xfrm>
            <a:off x="-3240849" y="3675599"/>
            <a:ext cx="3062503" cy="3082895"/>
            <a:chOff x="-3288093" y="648154"/>
            <a:chExt cx="3062503" cy="3082895"/>
          </a:xfrm>
        </p:grpSpPr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EA067639-87A8-4D57-A93D-AAA18DE0F62A}"/>
                </a:ext>
              </a:extLst>
            </p:cNvPr>
            <p:cNvSpPr txBox="1"/>
            <p:nvPr userDrawn="1"/>
          </p:nvSpPr>
          <p:spPr>
            <a:xfrm>
              <a:off x="-3288093" y="648154"/>
              <a:ext cx="2952328" cy="30828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Pictures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 in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your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resize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 to the Format 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Crop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Cropping handles will appear. Click, hold and drag a handle to crop the image.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Centre the image by clicking, holding and dragging it to the centre of the box. </a:t>
              </a:r>
            </a:p>
            <a:p>
              <a:pPr marL="0" indent="0">
                <a:spcBef>
                  <a:spcPts val="200"/>
                </a:spcBef>
                <a:buFont typeface="+mj-lt"/>
                <a:buNone/>
              </a:pPr>
              <a:r>
                <a:rPr lang="en-GB" sz="900" u="sng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N.B.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crop the image proportionally, hold the Shift key while you resize the image.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image displayed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the image displayed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Pictures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a new image</a:t>
              </a:r>
            </a:p>
          </p:txBody>
        </p:sp>
        <p:grpSp>
          <p:nvGrpSpPr>
            <p:cNvPr id="64" name="Groupe 63">
              <a:extLst>
                <a:ext uri="{FF2B5EF4-FFF2-40B4-BE49-F238E27FC236}">
                  <a16:creationId xmlns:a16="http://schemas.microsoft.com/office/drawing/2014/main" id="{CA11697C-4EB1-4FA6-A2DD-A8889AB7FAB5}"/>
                </a:ext>
              </a:extLst>
            </p:cNvPr>
            <p:cNvGrpSpPr/>
            <p:nvPr userDrawn="1"/>
          </p:nvGrpSpPr>
          <p:grpSpPr>
            <a:xfrm rot="10800000" flipH="1">
              <a:off x="-369606" y="708660"/>
              <a:ext cx="144016" cy="2903220"/>
              <a:chOff x="-252536" y="-475622"/>
              <a:chExt cx="144016" cy="2903220"/>
            </a:xfrm>
          </p:grpSpPr>
          <p:cxnSp>
            <p:nvCxnSpPr>
              <p:cNvPr id="66" name="Connecteur droit 65">
                <a:extLst>
                  <a:ext uri="{FF2B5EF4-FFF2-40B4-BE49-F238E27FC236}">
                    <a16:creationId xmlns:a16="http://schemas.microsoft.com/office/drawing/2014/main" id="{29098E34-71FA-4BCE-9219-1DDF386978C2}"/>
                  </a:ext>
                </a:extLst>
              </p:cNvPr>
              <p:cNvCxnSpPr/>
              <p:nvPr userDrawn="1"/>
            </p:nvCxnSpPr>
            <p:spPr>
              <a:xfrm rot="10800000" flipH="1" flipV="1">
                <a:off x="-252536" y="-475622"/>
                <a:ext cx="0" cy="290322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Connecteur droit 66">
                <a:extLst>
                  <a:ext uri="{FF2B5EF4-FFF2-40B4-BE49-F238E27FC236}">
                    <a16:creationId xmlns:a16="http://schemas.microsoft.com/office/drawing/2014/main" id="{4073494A-E0BF-4E9C-B724-82402E7D1989}"/>
                  </a:ext>
                </a:extLst>
              </p:cNvPr>
              <p:cNvCxnSpPr/>
              <p:nvPr userDrawn="1"/>
            </p:nvCxnSpPr>
            <p:spPr>
              <a:xfrm flipH="1">
                <a:off x="-252536" y="911924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A53C46C4-874D-4E6C-B680-7D5997195E8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0065" y="1440141"/>
              <a:ext cx="308933" cy="492004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  <p:sp>
        <p:nvSpPr>
          <p:cNvPr id="68" name="ZoneTexte 67">
            <a:extLst>
              <a:ext uri="{FF2B5EF4-FFF2-40B4-BE49-F238E27FC236}">
                <a16:creationId xmlns:a16="http://schemas.microsoft.com/office/drawing/2014/main" id="{0EBE0383-430B-459C-A5A2-18BC71D7019C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9" name="Groupe 68">
            <a:extLst>
              <a:ext uri="{FF2B5EF4-FFF2-40B4-BE49-F238E27FC236}">
                <a16:creationId xmlns:a16="http://schemas.microsoft.com/office/drawing/2014/main" id="{68C50A43-6B83-4C82-8031-D0407D42F4A4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70" name="Connecteur droit 69">
              <a:extLst>
                <a:ext uri="{FF2B5EF4-FFF2-40B4-BE49-F238E27FC236}">
                  <a16:creationId xmlns:a16="http://schemas.microsoft.com/office/drawing/2014/main" id="{89C17B20-03C8-4A92-BB58-8CC749E757DD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necteur droit 70">
              <a:extLst>
                <a:ext uri="{FF2B5EF4-FFF2-40B4-BE49-F238E27FC236}">
                  <a16:creationId xmlns:a16="http://schemas.microsoft.com/office/drawing/2014/main" id="{67B21C89-FC1F-4A66-9EF7-55E3AE061707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Espace réservé du texte 4">
            <a:extLst>
              <a:ext uri="{FF2B5EF4-FFF2-40B4-BE49-F238E27FC236}">
                <a16:creationId xmlns:a16="http://schemas.microsoft.com/office/drawing/2014/main" id="{B9437E24-ECF6-4B2C-B3D7-E599F546933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90102" y="3964350"/>
            <a:ext cx="2715080" cy="1887538"/>
          </a:xfrm>
        </p:spPr>
        <p:txBody>
          <a:bodyPr lIns="0"/>
          <a:lstStyle>
            <a:lvl1pPr marL="0" indent="0">
              <a:lnSpc>
                <a:spcPct val="150000"/>
              </a:lnSpc>
              <a:spcBef>
                <a:spcPts val="0"/>
              </a:spcBef>
              <a:defRPr sz="1800" b="1" cap="all" baseline="0">
                <a:solidFill>
                  <a:schemeClr val="accent4"/>
                </a:solidFill>
              </a:defRPr>
            </a:lvl1pPr>
            <a:lvl2pPr marL="90488" indent="-90488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>
              <a:lnSpc>
                <a:spcPct val="150000"/>
              </a:lnSpc>
              <a:spcBef>
                <a:spcPts val="0"/>
              </a:spcBef>
              <a:defRPr/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68690EC-35DC-4513-B7F4-AD730898128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83814" y="3964350"/>
            <a:ext cx="2715080" cy="1887538"/>
          </a:xfrm>
        </p:spPr>
        <p:txBody>
          <a:bodyPr lIns="0"/>
          <a:lstStyle>
            <a:lvl1pPr marL="0" indent="0">
              <a:lnSpc>
                <a:spcPct val="150000"/>
              </a:lnSpc>
              <a:spcBef>
                <a:spcPts val="0"/>
              </a:spcBef>
              <a:defRPr sz="1800" b="1" cap="all" baseline="0">
                <a:solidFill>
                  <a:schemeClr val="accent4"/>
                </a:solidFill>
              </a:defRPr>
            </a:lvl1pPr>
            <a:lvl2pPr marL="90488" indent="-90488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>
              <a:lnSpc>
                <a:spcPct val="150000"/>
              </a:lnSpc>
              <a:spcBef>
                <a:spcPts val="0"/>
              </a:spcBef>
              <a:defRPr/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C73FEA54-7E12-4126-B081-30804872363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077526" y="3964350"/>
            <a:ext cx="2715080" cy="1887538"/>
          </a:xfrm>
        </p:spPr>
        <p:txBody>
          <a:bodyPr lIns="0"/>
          <a:lstStyle>
            <a:lvl1pPr marL="0" indent="0">
              <a:lnSpc>
                <a:spcPct val="150000"/>
              </a:lnSpc>
              <a:spcBef>
                <a:spcPts val="0"/>
              </a:spcBef>
              <a:defRPr sz="1800" b="1" cap="all" baseline="0">
                <a:solidFill>
                  <a:schemeClr val="accent4"/>
                </a:solidFill>
              </a:defRPr>
            </a:lvl1pPr>
            <a:lvl2pPr marL="90488" indent="-90488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>
              <a:lnSpc>
                <a:spcPct val="150000"/>
              </a:lnSpc>
              <a:spcBef>
                <a:spcPts val="0"/>
              </a:spcBef>
              <a:defRPr/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367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B7B4540F-785C-FE4C-9C5F-AE476057C4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41" y="103979"/>
            <a:ext cx="3564226" cy="1782113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F1B9591-E157-48CB-A64A-1F48D38E1A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6231" y="2436569"/>
            <a:ext cx="6831103" cy="1482512"/>
          </a:xfrm>
        </p:spPr>
        <p:txBody>
          <a:bodyPr anchor="ctr">
            <a:noAutofit/>
          </a:bodyPr>
          <a:lstStyle>
            <a:lvl1pPr algn="l">
              <a:defRPr sz="44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fr-FR" dirty="0" err="1"/>
              <a:t>Title</a:t>
            </a:r>
            <a:r>
              <a:rPr lang="fr-FR" dirty="0"/>
              <a:t> area</a:t>
            </a:r>
            <a:br>
              <a:rPr lang="fr-FR" dirty="0"/>
            </a:br>
            <a:r>
              <a:rPr lang="fr-FR" dirty="0"/>
              <a:t>ARIAL </a:t>
            </a:r>
            <a:r>
              <a:rPr lang="fr-FR" dirty="0" err="1"/>
              <a:t>bold</a:t>
            </a:r>
            <a:r>
              <a:rPr lang="fr-FR" dirty="0"/>
              <a:t> 48 POINT</a:t>
            </a:r>
            <a:endParaRPr lang="en-US" dirty="0"/>
          </a:p>
        </p:txBody>
      </p:sp>
      <p:pic>
        <p:nvPicPr>
          <p:cNvPr id="11" name="Graphique 10">
            <a:extLst>
              <a:ext uri="{FF2B5EF4-FFF2-40B4-BE49-F238E27FC236}">
                <a16:creationId xmlns:a16="http://schemas.microsoft.com/office/drawing/2014/main" id="{67ED974A-9FDF-4FD9-A17F-DF4506DB96B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l="50000"/>
          <a:stretch/>
        </p:blipFill>
        <p:spPr>
          <a:xfrm>
            <a:off x="-1" y="1034986"/>
            <a:ext cx="6568633" cy="5587871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49414951-FC9A-46CD-AF3B-85A85A0DC9A0}"/>
              </a:ext>
            </a:extLst>
          </p:cNvPr>
          <p:cNvSpPr txBox="1"/>
          <p:nvPr/>
        </p:nvSpPr>
        <p:spPr>
          <a:xfrm>
            <a:off x="-2913196" y="494385"/>
            <a:ext cx="2730577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43025" indent="-1762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click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3025" indent="-1762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 Background…</a:t>
            </a:r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73922F5A-2A54-47CD-B361-288A8A98C8AF}"/>
              </a:ext>
            </a:extLst>
          </p:cNvPr>
          <p:cNvGrpSpPr/>
          <p:nvPr/>
        </p:nvGrpSpPr>
        <p:grpSpPr>
          <a:xfrm>
            <a:off x="-252536" y="581025"/>
            <a:ext cx="144016" cy="4562475"/>
            <a:chOff x="-252536" y="-197952"/>
            <a:chExt cx="144016" cy="4562475"/>
          </a:xfrm>
        </p:grpSpPr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9FB278EC-1FFC-4476-BB9D-AC4093425666}"/>
                </a:ext>
              </a:extLst>
            </p:cNvPr>
            <p:cNvCxnSpPr/>
            <p:nvPr userDrawn="1"/>
          </p:nvCxnSpPr>
          <p:spPr>
            <a:xfrm>
              <a:off x="-252536" y="-197952"/>
              <a:ext cx="0" cy="456247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8CD5BE76-2727-4152-AE97-3EB622511449}"/>
                </a:ext>
              </a:extLst>
            </p:cNvPr>
            <p:cNvCxnSpPr/>
            <p:nvPr userDrawn="1"/>
          </p:nvCxnSpPr>
          <p:spPr>
            <a:xfrm flipH="1">
              <a:off x="-252536" y="260648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ZoneTexte 30">
            <a:extLst>
              <a:ext uri="{FF2B5EF4-FFF2-40B4-BE49-F238E27FC236}">
                <a16:creationId xmlns:a16="http://schemas.microsoft.com/office/drawing/2014/main" id="{C3438E23-C4A1-4E4B-94E1-062E8512C97F}"/>
              </a:ext>
            </a:extLst>
          </p:cNvPr>
          <p:cNvSpPr txBox="1"/>
          <p:nvPr/>
        </p:nvSpPr>
        <p:spPr>
          <a:xfrm>
            <a:off x="-2983114" y="2241059"/>
            <a:ext cx="2608963" cy="697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then in the new window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3350" indent="-133350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 or texture fill</a:t>
            </a:r>
            <a:endParaRPr lang="en-GB" sz="900" b="1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113" indent="-1381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select and insert the picture in 16:9 format</a:t>
            </a:r>
            <a:endParaRPr lang="en-GB" sz="900" b="1" baseline="300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6BF0B9DB-7296-4B03-83E5-75409CE73879}"/>
              </a:ext>
            </a:extLst>
          </p:cNvPr>
          <p:cNvGrpSpPr/>
          <p:nvPr/>
        </p:nvGrpSpPr>
        <p:grpSpPr>
          <a:xfrm>
            <a:off x="-2826511" y="801120"/>
            <a:ext cx="1036578" cy="1284997"/>
            <a:chOff x="-2826511" y="445389"/>
            <a:chExt cx="1036578" cy="1284997"/>
          </a:xfrm>
        </p:grpSpPr>
        <p:pic>
          <p:nvPicPr>
            <p:cNvPr id="33" name="Image 32">
              <a:extLst>
                <a:ext uri="{FF2B5EF4-FFF2-40B4-BE49-F238E27FC236}">
                  <a16:creationId xmlns:a16="http://schemas.microsoft.com/office/drawing/2014/main" id="{998EE386-9065-455E-BBD1-B86468BC467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796617" y="445389"/>
              <a:ext cx="1006684" cy="1262111"/>
            </a:xfrm>
            <a:prstGeom prst="rect">
              <a:avLst/>
            </a:prstGeom>
          </p:spPr>
        </p:pic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12CEB45-95D6-4CDF-A725-BED302395DAE}"/>
                </a:ext>
              </a:extLst>
            </p:cNvPr>
            <p:cNvSpPr/>
            <p:nvPr userDrawn="1"/>
          </p:nvSpPr>
          <p:spPr>
            <a:xfrm>
              <a:off x="-2826511" y="1530361"/>
              <a:ext cx="198905" cy="200025"/>
            </a:xfrm>
            <a:prstGeom prst="rect">
              <a:avLst/>
            </a:prstGeom>
            <a:noFill/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62486DF7-3770-4E60-8565-5CA458985353}"/>
              </a:ext>
            </a:extLst>
          </p:cNvPr>
          <p:cNvGrpSpPr/>
          <p:nvPr/>
        </p:nvGrpSpPr>
        <p:grpSpPr>
          <a:xfrm>
            <a:off x="-2913196" y="3014162"/>
            <a:ext cx="2036896" cy="2094363"/>
            <a:chOff x="-2913196" y="3090225"/>
            <a:chExt cx="2036896" cy="2094363"/>
          </a:xfrm>
        </p:grpSpPr>
        <p:pic>
          <p:nvPicPr>
            <p:cNvPr id="36" name="Image 35">
              <a:extLst>
                <a:ext uri="{FF2B5EF4-FFF2-40B4-BE49-F238E27FC236}">
                  <a16:creationId xmlns:a16="http://schemas.microsoft.com/office/drawing/2014/main" id="{45FABE31-CA49-4BED-A830-D1EDAEFDA6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913196" y="3090225"/>
              <a:ext cx="2036896" cy="209436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grpSp>
          <p:nvGrpSpPr>
            <p:cNvPr id="37" name="Groupe 36">
              <a:extLst>
                <a:ext uri="{FF2B5EF4-FFF2-40B4-BE49-F238E27FC236}">
                  <a16:creationId xmlns:a16="http://schemas.microsoft.com/office/drawing/2014/main" id="{89B115D6-1831-47EE-BF50-F159ACE41E03}"/>
                </a:ext>
              </a:extLst>
            </p:cNvPr>
            <p:cNvGrpSpPr/>
            <p:nvPr userDrawn="1"/>
          </p:nvGrpSpPr>
          <p:grpSpPr>
            <a:xfrm>
              <a:off x="-2727050" y="3695220"/>
              <a:ext cx="1117326" cy="1003779"/>
              <a:chOff x="-2716790" y="4112070"/>
              <a:chExt cx="1117326" cy="1003779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80EC805-1E5D-4F28-8497-A5C219782779}"/>
                  </a:ext>
                </a:extLst>
              </p:cNvPr>
              <p:cNvSpPr/>
              <p:nvPr userDrawn="1"/>
            </p:nvSpPr>
            <p:spPr>
              <a:xfrm>
                <a:off x="-2716790" y="4112070"/>
                <a:ext cx="1117326" cy="174732"/>
              </a:xfrm>
              <a:prstGeom prst="rect">
                <a:avLst/>
              </a:pr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52CB12DB-49FA-406B-9F50-93A8ACB56436}"/>
                  </a:ext>
                </a:extLst>
              </p:cNvPr>
              <p:cNvSpPr/>
              <p:nvPr userDrawn="1"/>
            </p:nvSpPr>
            <p:spPr>
              <a:xfrm>
                <a:off x="-2618079" y="4902808"/>
                <a:ext cx="347102" cy="213041"/>
              </a:xfrm>
              <a:prstGeom prst="rect">
                <a:avLst/>
              </a:pr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>
                  <a:latin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490106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A3E7843F-9F4D-4170-8C5C-3935DD895B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EF6B0A69-8D56-4429-8ACE-A7D7956D4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30F81B-CE97-4989-9D50-0C483101483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B485E9E-E236-430E-920C-74F3DE0497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5733" y="1165412"/>
            <a:ext cx="11396217" cy="1076137"/>
          </a:xfrm>
        </p:spPr>
        <p:txBody>
          <a:bodyPr>
            <a:normAutofit/>
          </a:bodyPr>
          <a:lstStyle>
            <a:lvl1pPr marL="0" indent="0">
              <a:buNone/>
              <a:defRPr sz="24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FB3914B-EB25-49AC-95B3-55B1C1AF191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95287" y="2940050"/>
            <a:ext cx="3424629" cy="1009650"/>
          </a:xfrm>
        </p:spPr>
        <p:txBody>
          <a:bodyPr lIns="0"/>
          <a:lstStyle>
            <a:lvl1pPr marL="142875" indent="-58738">
              <a:lnSpc>
                <a:spcPct val="100000"/>
              </a:lnSpc>
              <a:spcBef>
                <a:spcPts val="0"/>
              </a:spcBef>
              <a:defRPr sz="1900"/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 sz="3300" b="1">
                <a:gradFill>
                  <a:gsLst>
                    <a:gs pos="100000">
                      <a:schemeClr val="accent5"/>
                    </a:gs>
                    <a:gs pos="0">
                      <a:schemeClr val="accent1"/>
                    </a:gs>
                  </a:gsLst>
                  <a:lin ang="7800000" scaled="0"/>
                </a:gradFill>
              </a:defRPr>
            </a:lvl2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5F08EA87-61C9-430B-AC25-D3D896C9BFA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1304" y="2940050"/>
            <a:ext cx="3424629" cy="1009650"/>
          </a:xfrm>
        </p:spPr>
        <p:txBody>
          <a:bodyPr lIns="0"/>
          <a:lstStyle>
            <a:lvl1pPr marL="131763" indent="-42863">
              <a:lnSpc>
                <a:spcPct val="100000"/>
              </a:lnSpc>
              <a:spcBef>
                <a:spcPts val="0"/>
              </a:spcBef>
              <a:defRPr sz="1900"/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 sz="3300" b="1">
                <a:gradFill>
                  <a:gsLst>
                    <a:gs pos="100000">
                      <a:schemeClr val="accent5"/>
                    </a:gs>
                    <a:gs pos="0">
                      <a:schemeClr val="accent4"/>
                    </a:gs>
                  </a:gsLst>
                  <a:lin ang="7800000" scaled="0"/>
                </a:gradFill>
              </a:defRPr>
            </a:lvl2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2" name="Espace réservé du texte 10">
            <a:extLst>
              <a:ext uri="{FF2B5EF4-FFF2-40B4-BE49-F238E27FC236}">
                <a16:creationId xmlns:a16="http://schemas.microsoft.com/office/drawing/2014/main" id="{E6078318-3F64-4A5B-BFBC-D62E4BD7C6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67321" y="2940050"/>
            <a:ext cx="3424629" cy="1009650"/>
          </a:xfrm>
        </p:spPr>
        <p:txBody>
          <a:bodyPr lIns="0"/>
          <a:lstStyle>
            <a:lvl1pPr marL="107950" indent="-12700">
              <a:lnSpc>
                <a:spcPct val="100000"/>
              </a:lnSpc>
              <a:spcBef>
                <a:spcPts val="0"/>
              </a:spcBef>
              <a:defRPr sz="1900"/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 sz="3300" b="1">
                <a:gradFill>
                  <a:gsLst>
                    <a:gs pos="100000">
                      <a:schemeClr val="accent5"/>
                    </a:gs>
                    <a:gs pos="0">
                      <a:schemeClr val="accent1"/>
                    </a:gs>
                  </a:gsLst>
                  <a:lin ang="7800000" scaled="0"/>
                </a:gradFill>
              </a:defRPr>
            </a:lvl2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0CD46731-614F-4F94-B694-53860A0487F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5733" y="4637407"/>
            <a:ext cx="3424629" cy="1009650"/>
          </a:xfrm>
        </p:spPr>
        <p:txBody>
          <a:bodyPr lIns="0"/>
          <a:lstStyle>
            <a:lvl1pPr marL="114300" indent="-30163">
              <a:lnSpc>
                <a:spcPct val="100000"/>
              </a:lnSpc>
              <a:spcBef>
                <a:spcPts val="0"/>
              </a:spcBef>
              <a:defRPr sz="1900"/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 sz="3300" b="1">
                <a:gradFill>
                  <a:gsLst>
                    <a:gs pos="100000">
                      <a:schemeClr val="accent3"/>
                    </a:gs>
                    <a:gs pos="0">
                      <a:schemeClr val="accent2"/>
                    </a:gs>
                  </a:gsLst>
                  <a:lin ang="7800000" scaled="0"/>
                </a:gradFill>
              </a:defRPr>
            </a:lvl2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4" name="Espace réservé du texte 10">
            <a:extLst>
              <a:ext uri="{FF2B5EF4-FFF2-40B4-BE49-F238E27FC236}">
                <a16:creationId xmlns:a16="http://schemas.microsoft.com/office/drawing/2014/main" id="{F71D7E79-6E2B-437F-B70C-2A7E415085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81750" y="4637407"/>
            <a:ext cx="3424629" cy="1009650"/>
          </a:xfrm>
        </p:spPr>
        <p:txBody>
          <a:bodyPr lIns="0"/>
          <a:lstStyle>
            <a:lvl1pPr marL="101600" indent="-23813">
              <a:lnSpc>
                <a:spcPct val="100000"/>
              </a:lnSpc>
              <a:spcBef>
                <a:spcPts val="0"/>
              </a:spcBef>
              <a:defRPr sz="1900"/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 sz="3300" b="1">
                <a:gradFill>
                  <a:gsLst>
                    <a:gs pos="100000">
                      <a:schemeClr val="accent5"/>
                    </a:gs>
                    <a:gs pos="0">
                      <a:schemeClr val="accent1"/>
                    </a:gs>
                  </a:gsLst>
                  <a:lin ang="7800000" scaled="0"/>
                </a:gradFill>
              </a:defRPr>
            </a:lvl2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4FCCEFC2-7AA2-4D92-9D2E-4B84B750491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67767" y="4637407"/>
            <a:ext cx="3424629" cy="1009650"/>
          </a:xfrm>
        </p:spPr>
        <p:txBody>
          <a:bodyPr lIns="0"/>
          <a:lstStyle>
            <a:lvl1pPr marL="125413" indent="-41275">
              <a:lnSpc>
                <a:spcPct val="100000"/>
              </a:lnSpc>
              <a:spcBef>
                <a:spcPts val="0"/>
              </a:spcBef>
              <a:defRPr sz="1900"/>
            </a:lvl1pPr>
            <a:lvl2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 lang="fr-FR" sz="3300" b="1" kern="1200" dirty="0" smtClean="0">
                <a:gradFill>
                  <a:gsLst>
                    <a:gs pos="100000">
                      <a:schemeClr val="accent5"/>
                    </a:gs>
                    <a:gs pos="0">
                      <a:schemeClr val="accent4"/>
                    </a:gs>
                  </a:gsLst>
                  <a:lin ang="7800000" scaled="0"/>
                </a:gra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75FF5BD5-B9A4-4F6C-87A4-DC3731169966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3C831457-8CF3-41CD-B002-FEB2809367AA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3" name="Groupe 32">
              <a:extLst>
                <a:ext uri="{FF2B5EF4-FFF2-40B4-BE49-F238E27FC236}">
                  <a16:creationId xmlns:a16="http://schemas.microsoft.com/office/drawing/2014/main" id="{7F56D414-85C8-444D-9504-91CC3099D7B2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4" name="Connecteur droit 33">
                <a:extLst>
                  <a:ext uri="{FF2B5EF4-FFF2-40B4-BE49-F238E27FC236}">
                    <a16:creationId xmlns:a16="http://schemas.microsoft.com/office/drawing/2014/main" id="{8350CE55-8BD2-4D30-8E5F-E41597FAE9EE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cteur droit 34">
                <a:extLst>
                  <a:ext uri="{FF2B5EF4-FFF2-40B4-BE49-F238E27FC236}">
                    <a16:creationId xmlns:a16="http://schemas.microsoft.com/office/drawing/2014/main" id="{7AAC1E5E-F99C-46AB-8114-C44AC0FA51FC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6" name="Image 35">
            <a:extLst>
              <a:ext uri="{FF2B5EF4-FFF2-40B4-BE49-F238E27FC236}">
                <a16:creationId xmlns:a16="http://schemas.microsoft.com/office/drawing/2014/main" id="{85C946A3-BAC0-4D1E-914B-CE95088C6FF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FD1EA5AE-CAF2-40E0-9AA5-19E83E77C6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BF2F0A46-7DD2-4DA2-BD1F-780928DEF8BF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80EAFE5F-BBCC-4BD1-8B2E-7D9BF2C16E86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40" name="Connecteur droit 39">
              <a:extLst>
                <a:ext uri="{FF2B5EF4-FFF2-40B4-BE49-F238E27FC236}">
                  <a16:creationId xmlns:a16="http://schemas.microsoft.com/office/drawing/2014/main" id="{5129704F-6F35-4224-ABBF-01062C97F9D1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E1693932-148F-4DE7-B24D-5CA1D81D34B3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4031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A3E7843F-9F4D-4170-8C5C-3935DD895B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EF6B0A69-8D56-4429-8ACE-A7D7956D4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30F81B-CE97-4989-9D50-0C483101483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6248F92-DF57-4905-9BD7-E7E9390BB1A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0604" y="1289372"/>
            <a:ext cx="4895850" cy="669925"/>
          </a:xfrm>
          <a:prstGeom prst="roundRect">
            <a:avLst/>
          </a:prstGeom>
          <a:gradFill>
            <a:gsLst>
              <a:gs pos="0">
                <a:schemeClr val="accent5"/>
              </a:gs>
              <a:gs pos="100000">
                <a:schemeClr val="accent6"/>
              </a:gs>
            </a:gsLst>
            <a:lin ang="0" scaled="1"/>
          </a:gradFill>
        </p:spPr>
        <p:txBody>
          <a:bodyPr/>
          <a:lstStyle>
            <a:lvl1pPr marL="0" indent="0" algn="ctr">
              <a:buNone/>
              <a:defRPr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4C22CA30-8852-494D-9725-BCFC75126B1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9938" y="2170113"/>
            <a:ext cx="4895850" cy="3506787"/>
          </a:xfrm>
        </p:spPr>
        <p:txBody>
          <a:bodyPr lIns="0"/>
          <a:lstStyle>
            <a:lvl1pPr marL="88900" indent="-88900" algn="ctr">
              <a:defRPr b="1" cap="all" baseline="0"/>
            </a:lvl1pPr>
            <a:lvl2pPr marL="88900" indent="0" algn="ctr">
              <a:buFont typeface="Arial" panose="020B0604020202020204" pitchFamily="34" charset="0"/>
              <a:buChar char=" "/>
              <a:defRPr sz="1800"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01FD8431-73FB-4F17-BA90-DCAE9750C6B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98840" y="1289372"/>
            <a:ext cx="4895850" cy="669925"/>
          </a:xfrm>
          <a:prstGeom prst="roundRect">
            <a:avLst/>
          </a:prstGeom>
          <a:gradFill>
            <a:gsLst>
              <a:gs pos="0">
                <a:schemeClr val="accent5"/>
              </a:gs>
              <a:gs pos="100000">
                <a:schemeClr val="accent4"/>
              </a:gs>
            </a:gsLst>
            <a:lin ang="0" scaled="1"/>
          </a:gradFill>
        </p:spPr>
        <p:txBody>
          <a:bodyPr/>
          <a:lstStyle>
            <a:lvl1pPr marL="0" indent="0" algn="ctr">
              <a:buNone/>
              <a:defRPr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187C708C-B52C-415B-B418-799E7672EE4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98174" y="2170113"/>
            <a:ext cx="4895850" cy="3506787"/>
          </a:xfrm>
        </p:spPr>
        <p:txBody>
          <a:bodyPr lIns="0"/>
          <a:lstStyle>
            <a:lvl1pPr marL="88900" indent="-88900" algn="ctr">
              <a:defRPr b="1" cap="all" baseline="0">
                <a:solidFill>
                  <a:schemeClr val="accent4"/>
                </a:solidFill>
              </a:defRPr>
            </a:lvl1pPr>
            <a:lvl2pPr marL="88900" indent="0" algn="ctr">
              <a:buFont typeface="Arial" panose="020B0604020202020204" pitchFamily="34" charset="0"/>
              <a:buChar char=" "/>
              <a:defRPr sz="1800"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C014C101-0ACE-4156-A263-5E39A55C1D53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3C968653-9175-4734-977F-6DA46CDB647A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1" name="Groupe 30">
              <a:extLst>
                <a:ext uri="{FF2B5EF4-FFF2-40B4-BE49-F238E27FC236}">
                  <a16:creationId xmlns:a16="http://schemas.microsoft.com/office/drawing/2014/main" id="{3001CB0D-EBF5-4905-BE73-16E5CEADE3F6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02A05A84-BA89-4B8F-AFC5-5F7FAFDBB292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173A629C-EE13-450C-A039-051B08328CB4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4" name="Image 33">
            <a:extLst>
              <a:ext uri="{FF2B5EF4-FFF2-40B4-BE49-F238E27FC236}">
                <a16:creationId xmlns:a16="http://schemas.microsoft.com/office/drawing/2014/main" id="{5DD0EE21-E102-4477-AB31-15E4B6C8DE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2456EF5B-4D22-4148-9F90-80C04E08EF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E9816361-3EFF-42FB-90A0-8FDD362C83F5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B16B075F-36E6-4BA3-B4EE-63ED005CE7F8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582188F0-413C-4CEA-A8AD-8E6877E918C4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6EA9ABA3-06EB-4789-865F-C2EE6F534813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065938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A3E7843F-9F4D-4170-8C5C-3935DD895B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EF6B0A69-8D56-4429-8ACE-A7D7956D4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30F81B-CE97-4989-9D50-0C483101483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7C07B1A-F003-45C6-A88F-E342458E96D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73313" y="1422381"/>
            <a:ext cx="7315200" cy="1237478"/>
          </a:xfrm>
          <a:prstGeom prst="roundRect">
            <a:avLst>
              <a:gd name="adj" fmla="val 19670"/>
            </a:avLst>
          </a:prstGeom>
          <a:ln w="31750">
            <a:gradFill>
              <a:gsLst>
                <a:gs pos="0">
                  <a:schemeClr val="accent2"/>
                </a:gs>
                <a:gs pos="100000">
                  <a:schemeClr val="accent3"/>
                </a:gs>
              </a:gsLst>
              <a:lin ang="12600000" scaled="0"/>
            </a:gradFill>
          </a:ln>
        </p:spPr>
        <p:txBody>
          <a:bodyPr tIns="396000" bIns="14400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defRPr b="1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3" name="Espace réservé du texte 4">
            <a:extLst>
              <a:ext uri="{FF2B5EF4-FFF2-40B4-BE49-F238E27FC236}">
                <a16:creationId xmlns:a16="http://schemas.microsoft.com/office/drawing/2014/main" id="{9A43C716-25DB-42DE-8114-864B42BFDB2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68171" y="1067930"/>
            <a:ext cx="1852676" cy="708902"/>
          </a:xfrm>
          <a:prstGeom prst="roundRect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0" scaled="1"/>
          </a:gradFill>
        </p:spPr>
        <p:txBody>
          <a:bodyPr wrap="none" lIns="72000" rIns="72000" bIns="108000">
            <a:spAutoFit/>
          </a:bodyPr>
          <a:lstStyle>
            <a:lvl1pPr marL="0" indent="0" algn="ctr"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Edit </a:t>
            </a:r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6" name="Espace réservé du texte 4">
            <a:extLst>
              <a:ext uri="{FF2B5EF4-FFF2-40B4-BE49-F238E27FC236}">
                <a16:creationId xmlns:a16="http://schemas.microsoft.com/office/drawing/2014/main" id="{88BA331D-C89C-4EA6-B668-AA1F2E282F4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6437" y="3429000"/>
            <a:ext cx="5130399" cy="1237478"/>
          </a:xfrm>
          <a:prstGeom prst="roundRect">
            <a:avLst>
              <a:gd name="adj" fmla="val 19670"/>
            </a:avLst>
          </a:prstGeom>
          <a:ln w="31750"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12600000" scaled="0"/>
            </a:gradFill>
          </a:ln>
        </p:spPr>
        <p:txBody>
          <a:bodyPr wrap="square" tIns="396000" bIns="144000">
            <a:spAutoFit/>
          </a:bodyPr>
          <a:lstStyle>
            <a:lvl1pPr marL="342900" indent="-342900" algn="ctr">
              <a:lnSpc>
                <a:spcPct val="100000"/>
              </a:lnSpc>
              <a:spcBef>
                <a:spcPts val="0"/>
              </a:spcBef>
              <a:defRPr lang="en-US" sz="2000" b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 lang="fr-FR" sz="1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 "/>
            </a:pPr>
            <a:r>
              <a:rPr lang="en-US" dirty="0"/>
              <a:t>Click to edit master text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7" name="Espace réservé du texte 4">
            <a:extLst>
              <a:ext uri="{FF2B5EF4-FFF2-40B4-BE49-F238E27FC236}">
                <a16:creationId xmlns:a16="http://schemas.microsoft.com/office/drawing/2014/main" id="{F4F6A109-E512-44FD-A8E7-9573A5A613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24230" y="3175250"/>
            <a:ext cx="1501263" cy="507500"/>
          </a:xfrm>
          <a:prstGeom prst="roundRect">
            <a:avLst/>
          </a:prstGeom>
          <a:gradFill>
            <a:gsLst>
              <a:gs pos="0">
                <a:schemeClr val="accent4"/>
              </a:gs>
              <a:gs pos="100000">
                <a:schemeClr val="accent5"/>
              </a:gs>
            </a:gsLst>
            <a:lin ang="0" scaled="1"/>
          </a:gradFill>
        </p:spPr>
        <p:txBody>
          <a:bodyPr wrap="none" lIns="216000" rIns="216000" bIns="108000">
            <a:spAutoFit/>
          </a:bodyPr>
          <a:lstStyle>
            <a:lvl1pPr marL="0" indent="0" algn="ctr">
              <a:buNone/>
              <a:defRPr sz="15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Edit </a:t>
            </a:r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8" name="Espace réservé du texte 4">
            <a:extLst>
              <a:ext uri="{FF2B5EF4-FFF2-40B4-BE49-F238E27FC236}">
                <a16:creationId xmlns:a16="http://schemas.microsoft.com/office/drawing/2014/main" id="{A8062B05-44AF-493B-A2FC-FCA5BE5408B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16872" y="3429000"/>
            <a:ext cx="5130399" cy="1237478"/>
          </a:xfrm>
          <a:prstGeom prst="roundRect">
            <a:avLst>
              <a:gd name="adj" fmla="val 19670"/>
            </a:avLst>
          </a:prstGeom>
          <a:ln w="31750">
            <a:gradFill>
              <a:gsLst>
                <a:gs pos="100000">
                  <a:schemeClr val="accent6"/>
                </a:gs>
                <a:gs pos="0">
                  <a:schemeClr val="accent5"/>
                </a:gs>
              </a:gsLst>
              <a:lin ang="12600000" scaled="0"/>
            </a:gradFill>
          </a:ln>
        </p:spPr>
        <p:txBody>
          <a:bodyPr wrap="square" tIns="396000" bIns="144000">
            <a:spAutoFit/>
          </a:bodyPr>
          <a:lstStyle>
            <a:lvl1pPr marL="342900" indent="-342900" algn="ctr">
              <a:lnSpc>
                <a:spcPct val="100000"/>
              </a:lnSpc>
              <a:spcBef>
                <a:spcPts val="0"/>
              </a:spcBef>
              <a:defRPr lang="en-US" sz="2000" b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 "/>
              <a:defRPr lang="fr-FR" sz="1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 "/>
            </a:pPr>
            <a:r>
              <a:rPr lang="en-US" dirty="0"/>
              <a:t>Click to edit master text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9" name="Espace réservé du texte 4">
            <a:extLst>
              <a:ext uri="{FF2B5EF4-FFF2-40B4-BE49-F238E27FC236}">
                <a16:creationId xmlns:a16="http://schemas.microsoft.com/office/drawing/2014/main" id="{B350CF98-A8E6-45E1-BD7B-9F0B22618B7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44665" y="3175250"/>
            <a:ext cx="1501263" cy="507500"/>
          </a:xfrm>
          <a:prstGeom prst="roundRect">
            <a:avLst/>
          </a:prstGeom>
          <a:gradFill>
            <a:gsLst>
              <a:gs pos="0">
                <a:schemeClr val="accent5"/>
              </a:gs>
              <a:gs pos="100000">
                <a:schemeClr val="accent6"/>
              </a:gs>
            </a:gsLst>
            <a:lin ang="0" scaled="1"/>
          </a:gradFill>
        </p:spPr>
        <p:txBody>
          <a:bodyPr wrap="none" lIns="216000" rIns="216000" bIns="108000">
            <a:spAutoFit/>
          </a:bodyPr>
          <a:lstStyle>
            <a:lvl1pPr marL="0" indent="0" algn="ctr">
              <a:buNone/>
              <a:defRPr sz="15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Edit </a:t>
            </a:r>
            <a:r>
              <a:rPr lang="fr-FR" dirty="0" err="1"/>
              <a:t>title</a:t>
            </a:r>
            <a:endParaRPr lang="fr-FR" dirty="0"/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0B8CB499-A00E-4B36-9BA7-2602279DEF37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69D03E1D-B1A0-447C-9101-2D3FC425D072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570BD47D-DEBB-4505-93A8-6624AE64E2AB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1" name="Connecteur droit 30">
                <a:extLst>
                  <a:ext uri="{FF2B5EF4-FFF2-40B4-BE49-F238E27FC236}">
                    <a16:creationId xmlns:a16="http://schemas.microsoft.com/office/drawing/2014/main" id="{1E5ACF18-7AC6-40DF-838E-E9322D18CDC9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D30E942C-69D3-431D-B3E8-479BD7A0A889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3" name="Image 32">
            <a:extLst>
              <a:ext uri="{FF2B5EF4-FFF2-40B4-BE49-F238E27FC236}">
                <a16:creationId xmlns:a16="http://schemas.microsoft.com/office/drawing/2014/main" id="{AE46AB4A-11C0-4578-803F-841372C6FBD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C0D39BAA-12CA-4ADB-88A8-F2FB53EC0E8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A9B36EA5-A051-4FB3-A514-EAF7BA1A0DB3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EE7DD560-5EC6-4B19-AA00-F7DCDAA03704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88088D2C-00C5-45D1-A795-F48030E1F822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C7FAEE4F-2D1F-40D7-A932-3D6E24B12DB3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259019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A3E7843F-9F4D-4170-8C5C-3935DD895B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EF6B0A69-8D56-4429-8ACE-A7D7956D4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30F81B-CE97-4989-9D50-0C483101483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E057667-C7A5-4137-9DB8-0945C678064C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547F3FFC-0041-46D3-B1A6-B98DE4539D07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0D2B1DB9-EF9E-44CA-9E37-082CCFC5594E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3B654FFD-FAE6-46FB-A29E-2CB16DF04BC6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953477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A3E7843F-9F4D-4170-8C5C-3935DD895B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EF6B0A69-8D56-4429-8ACE-A7D7956D4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30F81B-CE97-4989-9D50-0C483101483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EB06F31A-68BE-4A37-B14B-BCF3065EFFC7}"/>
              </a:ext>
            </a:extLst>
          </p:cNvPr>
          <p:cNvGrpSpPr/>
          <p:nvPr/>
        </p:nvGrpSpPr>
        <p:grpSpPr>
          <a:xfrm>
            <a:off x="-1" y="2606282"/>
            <a:ext cx="11920539" cy="504499"/>
            <a:chOff x="-1" y="1558532"/>
            <a:chExt cx="12559863" cy="504499"/>
          </a:xfrm>
        </p:grpSpPr>
        <p:sp>
          <p:nvSpPr>
            <p:cNvPr id="13" name="Flèche : pentagone 12">
              <a:extLst>
                <a:ext uri="{FF2B5EF4-FFF2-40B4-BE49-F238E27FC236}">
                  <a16:creationId xmlns:a16="http://schemas.microsoft.com/office/drawing/2014/main" id="{A532B51E-0983-44C5-A484-966455830829}"/>
                </a:ext>
              </a:extLst>
            </p:cNvPr>
            <p:cNvSpPr/>
            <p:nvPr/>
          </p:nvSpPr>
          <p:spPr>
            <a:xfrm>
              <a:off x="9906751" y="1558532"/>
              <a:ext cx="2653111" cy="504497"/>
            </a:xfrm>
            <a:prstGeom prst="homePlate">
              <a:avLst>
                <a:gd name="adj" fmla="val 3303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b="1" dirty="0"/>
            </a:p>
          </p:txBody>
        </p:sp>
        <p:sp>
          <p:nvSpPr>
            <p:cNvPr id="14" name="Flèche : pentagone 13">
              <a:extLst>
                <a:ext uri="{FF2B5EF4-FFF2-40B4-BE49-F238E27FC236}">
                  <a16:creationId xmlns:a16="http://schemas.microsoft.com/office/drawing/2014/main" id="{C47322A6-4341-41D6-8BE6-1CE4C29197D4}"/>
                </a:ext>
              </a:extLst>
            </p:cNvPr>
            <p:cNvSpPr/>
            <p:nvPr/>
          </p:nvSpPr>
          <p:spPr>
            <a:xfrm>
              <a:off x="7430063" y="1558532"/>
              <a:ext cx="2653111" cy="504497"/>
            </a:xfrm>
            <a:prstGeom prst="homePlate">
              <a:avLst>
                <a:gd name="adj" fmla="val 3303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b="1" dirty="0"/>
            </a:p>
          </p:txBody>
        </p:sp>
        <p:sp>
          <p:nvSpPr>
            <p:cNvPr id="15" name="Flèche : pentagone 14">
              <a:extLst>
                <a:ext uri="{FF2B5EF4-FFF2-40B4-BE49-F238E27FC236}">
                  <a16:creationId xmlns:a16="http://schemas.microsoft.com/office/drawing/2014/main" id="{89EFD0FB-ABD7-465F-89BC-E05AF9DCAF95}"/>
                </a:ext>
              </a:extLst>
            </p:cNvPr>
            <p:cNvSpPr/>
            <p:nvPr/>
          </p:nvSpPr>
          <p:spPr>
            <a:xfrm>
              <a:off x="4953375" y="1558532"/>
              <a:ext cx="2653111" cy="504497"/>
            </a:xfrm>
            <a:prstGeom prst="homePlate">
              <a:avLst>
                <a:gd name="adj" fmla="val 3303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b="1" dirty="0"/>
            </a:p>
          </p:txBody>
        </p:sp>
        <p:sp>
          <p:nvSpPr>
            <p:cNvPr id="16" name="Flèche : pentagone 15">
              <a:extLst>
                <a:ext uri="{FF2B5EF4-FFF2-40B4-BE49-F238E27FC236}">
                  <a16:creationId xmlns:a16="http://schemas.microsoft.com/office/drawing/2014/main" id="{BFF83C4B-180A-43FB-B998-6AB49E28F2BB}"/>
                </a:ext>
              </a:extLst>
            </p:cNvPr>
            <p:cNvSpPr/>
            <p:nvPr/>
          </p:nvSpPr>
          <p:spPr>
            <a:xfrm>
              <a:off x="2476687" y="1558533"/>
              <a:ext cx="2653111" cy="504497"/>
            </a:xfrm>
            <a:prstGeom prst="homePlate">
              <a:avLst>
                <a:gd name="adj" fmla="val 33036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b="1" dirty="0"/>
            </a:p>
          </p:txBody>
        </p:sp>
        <p:sp>
          <p:nvSpPr>
            <p:cNvPr id="17" name="Flèche : pentagone 16">
              <a:extLst>
                <a:ext uri="{FF2B5EF4-FFF2-40B4-BE49-F238E27FC236}">
                  <a16:creationId xmlns:a16="http://schemas.microsoft.com/office/drawing/2014/main" id="{F6E69169-005F-41AC-A91F-1A022F1CC87C}"/>
                </a:ext>
              </a:extLst>
            </p:cNvPr>
            <p:cNvSpPr/>
            <p:nvPr/>
          </p:nvSpPr>
          <p:spPr>
            <a:xfrm>
              <a:off x="-1" y="1558534"/>
              <a:ext cx="2653111" cy="504497"/>
            </a:xfrm>
            <a:prstGeom prst="homePlate">
              <a:avLst>
                <a:gd name="adj" fmla="val 3303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b="1" dirty="0"/>
            </a:p>
          </p:txBody>
        </p:sp>
      </p:grpSp>
      <p:sp>
        <p:nvSpPr>
          <p:cNvPr id="22" name="Espace réservé du texte 8">
            <a:extLst>
              <a:ext uri="{FF2B5EF4-FFF2-40B4-BE49-F238E27FC236}">
                <a16:creationId xmlns:a16="http://schemas.microsoft.com/office/drawing/2014/main" id="{0856D3CF-1D8C-4FB7-86C7-1546A66F8FF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5633" y="2555317"/>
            <a:ext cx="2118782" cy="6064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 cap="all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3" name="Espace réservé du texte 8">
            <a:extLst>
              <a:ext uri="{FF2B5EF4-FFF2-40B4-BE49-F238E27FC236}">
                <a16:creationId xmlns:a16="http://schemas.microsoft.com/office/drawing/2014/main" id="{EE6151B2-26BE-489E-9BCD-144E03C31AC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18061" y="2555317"/>
            <a:ext cx="2118781" cy="6064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 cap="all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4" name="Espace réservé du texte 8">
            <a:extLst>
              <a:ext uri="{FF2B5EF4-FFF2-40B4-BE49-F238E27FC236}">
                <a16:creationId xmlns:a16="http://schemas.microsoft.com/office/drawing/2014/main" id="{A9D56AF7-047E-4FCA-AED6-750F445761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90489" y="2555317"/>
            <a:ext cx="2118172" cy="6064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 cap="all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5" name="Espace réservé du texte 8">
            <a:extLst>
              <a:ext uri="{FF2B5EF4-FFF2-40B4-BE49-F238E27FC236}">
                <a16:creationId xmlns:a16="http://schemas.microsoft.com/office/drawing/2014/main" id="{A0C2135B-329A-4892-BA20-FFA350EBA36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59927" y="2555317"/>
            <a:ext cx="2142550" cy="6064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 cap="all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6" name="Espace réservé du texte 8">
            <a:extLst>
              <a:ext uri="{FF2B5EF4-FFF2-40B4-BE49-F238E27FC236}">
                <a16:creationId xmlns:a16="http://schemas.microsoft.com/office/drawing/2014/main" id="{ADC9D1C7-0282-496C-9599-B8FBE6DE837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634126" y="2555317"/>
            <a:ext cx="2118171" cy="6064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 cap="all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7" name="Espace réservé du texte 4">
            <a:extLst>
              <a:ext uri="{FF2B5EF4-FFF2-40B4-BE49-F238E27FC236}">
                <a16:creationId xmlns:a16="http://schemas.microsoft.com/office/drawing/2014/main" id="{7B394B1B-94A0-4F75-9093-9A45D085A5A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46852" y="3429000"/>
            <a:ext cx="2118171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28" name="Espace réservé du texte 4">
            <a:extLst>
              <a:ext uri="{FF2B5EF4-FFF2-40B4-BE49-F238E27FC236}">
                <a16:creationId xmlns:a16="http://schemas.microsoft.com/office/drawing/2014/main" id="{10A9FA24-0F77-4635-9AAB-89F36C2671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18671" y="3429000"/>
            <a:ext cx="2118171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29" name="Espace réservé du texte 4">
            <a:extLst>
              <a:ext uri="{FF2B5EF4-FFF2-40B4-BE49-F238E27FC236}">
                <a16:creationId xmlns:a16="http://schemas.microsoft.com/office/drawing/2014/main" id="{171B2DD9-C955-49CF-9E7D-398D6AF145D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90489" y="3429000"/>
            <a:ext cx="2118171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30" name="Espace réservé du texte 4">
            <a:extLst>
              <a:ext uri="{FF2B5EF4-FFF2-40B4-BE49-F238E27FC236}">
                <a16:creationId xmlns:a16="http://schemas.microsoft.com/office/drawing/2014/main" id="{6DAF4A88-3BC0-46F7-9733-B455D9C9280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262308" y="3429000"/>
            <a:ext cx="2118171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31" name="Espace réservé du texte 4">
            <a:extLst>
              <a:ext uri="{FF2B5EF4-FFF2-40B4-BE49-F238E27FC236}">
                <a16:creationId xmlns:a16="http://schemas.microsoft.com/office/drawing/2014/main" id="{53EAC965-772C-4E54-B4D7-C6782BA14A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634126" y="3429000"/>
            <a:ext cx="2118171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03AACB24-1746-499F-9230-23CE3902F470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BE090284-E945-4AA1-A6CA-A0F27D2C4E3A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4" name="Groupe 33">
              <a:extLst>
                <a:ext uri="{FF2B5EF4-FFF2-40B4-BE49-F238E27FC236}">
                  <a16:creationId xmlns:a16="http://schemas.microsoft.com/office/drawing/2014/main" id="{1CEE0CDC-675B-4297-B5E6-3D875C12FEA6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5" name="Connecteur droit 34">
                <a:extLst>
                  <a:ext uri="{FF2B5EF4-FFF2-40B4-BE49-F238E27FC236}">
                    <a16:creationId xmlns:a16="http://schemas.microsoft.com/office/drawing/2014/main" id="{0481C1D9-5CFA-4BC5-828E-AF8DF16025FB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cteur droit 35">
                <a:extLst>
                  <a:ext uri="{FF2B5EF4-FFF2-40B4-BE49-F238E27FC236}">
                    <a16:creationId xmlns:a16="http://schemas.microsoft.com/office/drawing/2014/main" id="{46876E73-F904-4B6D-9C48-71D81B97C020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7" name="Image 36">
            <a:extLst>
              <a:ext uri="{FF2B5EF4-FFF2-40B4-BE49-F238E27FC236}">
                <a16:creationId xmlns:a16="http://schemas.microsoft.com/office/drawing/2014/main" id="{3C36705B-0947-4E95-A935-AB7E8B6CD7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338440AC-537B-4B58-8E25-86D630088CC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B7A16A31-755C-4409-A685-7C1D818042EA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22D08258-3327-4F5D-8D3C-2B28065B61C7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D6834415-712C-4EE8-83A1-2FF53D2E8FE6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cteur droit 41">
              <a:extLst>
                <a:ext uri="{FF2B5EF4-FFF2-40B4-BE49-F238E27FC236}">
                  <a16:creationId xmlns:a16="http://schemas.microsoft.com/office/drawing/2014/main" id="{FE5AA4B0-C888-477F-937B-E7344AF46B2E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423459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A3E7843F-9F4D-4170-8C5C-3935DD895B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EF6B0A69-8D56-4429-8ACE-A7D7956D4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30F81B-CE97-4989-9D50-0C483101483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EB06F31A-68BE-4A37-B14B-BCF3065EFFC7}"/>
              </a:ext>
            </a:extLst>
          </p:cNvPr>
          <p:cNvGrpSpPr/>
          <p:nvPr/>
        </p:nvGrpSpPr>
        <p:grpSpPr>
          <a:xfrm>
            <a:off x="-1" y="2606282"/>
            <a:ext cx="11920539" cy="504499"/>
            <a:chOff x="-1" y="1558532"/>
            <a:chExt cx="12559863" cy="504499"/>
          </a:xfrm>
        </p:grpSpPr>
        <p:sp>
          <p:nvSpPr>
            <p:cNvPr id="13" name="Flèche : pentagone 12">
              <a:extLst>
                <a:ext uri="{FF2B5EF4-FFF2-40B4-BE49-F238E27FC236}">
                  <a16:creationId xmlns:a16="http://schemas.microsoft.com/office/drawing/2014/main" id="{A532B51E-0983-44C5-A484-966455830829}"/>
                </a:ext>
              </a:extLst>
            </p:cNvPr>
            <p:cNvSpPr/>
            <p:nvPr/>
          </p:nvSpPr>
          <p:spPr>
            <a:xfrm>
              <a:off x="9906751" y="1558532"/>
              <a:ext cx="2653111" cy="504497"/>
            </a:xfrm>
            <a:prstGeom prst="homePlate">
              <a:avLst>
                <a:gd name="adj" fmla="val 3303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b="1" dirty="0"/>
            </a:p>
          </p:txBody>
        </p:sp>
        <p:sp>
          <p:nvSpPr>
            <p:cNvPr id="14" name="Flèche : pentagone 13">
              <a:extLst>
                <a:ext uri="{FF2B5EF4-FFF2-40B4-BE49-F238E27FC236}">
                  <a16:creationId xmlns:a16="http://schemas.microsoft.com/office/drawing/2014/main" id="{C47322A6-4341-41D6-8BE6-1CE4C29197D4}"/>
                </a:ext>
              </a:extLst>
            </p:cNvPr>
            <p:cNvSpPr/>
            <p:nvPr/>
          </p:nvSpPr>
          <p:spPr>
            <a:xfrm>
              <a:off x="7430063" y="1558532"/>
              <a:ext cx="2653111" cy="504497"/>
            </a:xfrm>
            <a:prstGeom prst="homePlate">
              <a:avLst>
                <a:gd name="adj" fmla="val 3303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b="1" dirty="0"/>
            </a:p>
          </p:txBody>
        </p:sp>
        <p:sp>
          <p:nvSpPr>
            <p:cNvPr id="15" name="Flèche : pentagone 14">
              <a:extLst>
                <a:ext uri="{FF2B5EF4-FFF2-40B4-BE49-F238E27FC236}">
                  <a16:creationId xmlns:a16="http://schemas.microsoft.com/office/drawing/2014/main" id="{89EFD0FB-ABD7-465F-89BC-E05AF9DCAF95}"/>
                </a:ext>
              </a:extLst>
            </p:cNvPr>
            <p:cNvSpPr/>
            <p:nvPr/>
          </p:nvSpPr>
          <p:spPr>
            <a:xfrm>
              <a:off x="4953375" y="1558532"/>
              <a:ext cx="2653111" cy="504497"/>
            </a:xfrm>
            <a:prstGeom prst="homePlate">
              <a:avLst>
                <a:gd name="adj" fmla="val 3303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b="1" dirty="0"/>
            </a:p>
          </p:txBody>
        </p:sp>
        <p:sp>
          <p:nvSpPr>
            <p:cNvPr id="16" name="Flèche : pentagone 15">
              <a:extLst>
                <a:ext uri="{FF2B5EF4-FFF2-40B4-BE49-F238E27FC236}">
                  <a16:creationId xmlns:a16="http://schemas.microsoft.com/office/drawing/2014/main" id="{BFF83C4B-180A-43FB-B998-6AB49E28F2BB}"/>
                </a:ext>
              </a:extLst>
            </p:cNvPr>
            <p:cNvSpPr/>
            <p:nvPr/>
          </p:nvSpPr>
          <p:spPr>
            <a:xfrm>
              <a:off x="2476687" y="1558533"/>
              <a:ext cx="2653111" cy="504497"/>
            </a:xfrm>
            <a:prstGeom prst="homePlate">
              <a:avLst>
                <a:gd name="adj" fmla="val 33036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b="1" dirty="0"/>
            </a:p>
          </p:txBody>
        </p:sp>
        <p:sp>
          <p:nvSpPr>
            <p:cNvPr id="17" name="Flèche : pentagone 16">
              <a:extLst>
                <a:ext uri="{FF2B5EF4-FFF2-40B4-BE49-F238E27FC236}">
                  <a16:creationId xmlns:a16="http://schemas.microsoft.com/office/drawing/2014/main" id="{F6E69169-005F-41AC-A91F-1A022F1CC87C}"/>
                </a:ext>
              </a:extLst>
            </p:cNvPr>
            <p:cNvSpPr/>
            <p:nvPr/>
          </p:nvSpPr>
          <p:spPr>
            <a:xfrm>
              <a:off x="-1" y="1558534"/>
              <a:ext cx="2653111" cy="504497"/>
            </a:xfrm>
            <a:prstGeom prst="homePlate">
              <a:avLst>
                <a:gd name="adj" fmla="val 3303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b="1" dirty="0"/>
            </a:p>
          </p:txBody>
        </p:sp>
      </p:grpSp>
      <p:sp>
        <p:nvSpPr>
          <p:cNvPr id="22" name="Espace réservé du texte 8">
            <a:extLst>
              <a:ext uri="{FF2B5EF4-FFF2-40B4-BE49-F238E27FC236}">
                <a16:creationId xmlns:a16="http://schemas.microsoft.com/office/drawing/2014/main" id="{0856D3CF-1D8C-4FB7-86C7-1546A66F8FF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5633" y="2555317"/>
            <a:ext cx="2118782" cy="6064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 cap="all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3" name="Espace réservé du texte 8">
            <a:extLst>
              <a:ext uri="{FF2B5EF4-FFF2-40B4-BE49-F238E27FC236}">
                <a16:creationId xmlns:a16="http://schemas.microsoft.com/office/drawing/2014/main" id="{EE6151B2-26BE-489E-9BCD-144E03C31AC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18061" y="2555317"/>
            <a:ext cx="2118781" cy="6064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 cap="all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4" name="Espace réservé du texte 8">
            <a:extLst>
              <a:ext uri="{FF2B5EF4-FFF2-40B4-BE49-F238E27FC236}">
                <a16:creationId xmlns:a16="http://schemas.microsoft.com/office/drawing/2014/main" id="{A9D56AF7-047E-4FCA-AED6-750F445761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90489" y="2555317"/>
            <a:ext cx="2118172" cy="6064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 cap="all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5" name="Espace réservé du texte 8">
            <a:extLst>
              <a:ext uri="{FF2B5EF4-FFF2-40B4-BE49-F238E27FC236}">
                <a16:creationId xmlns:a16="http://schemas.microsoft.com/office/drawing/2014/main" id="{A0C2135B-329A-4892-BA20-FFA350EBA36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59927" y="2555317"/>
            <a:ext cx="2142550" cy="6064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 cap="all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6" name="Espace réservé du texte 8">
            <a:extLst>
              <a:ext uri="{FF2B5EF4-FFF2-40B4-BE49-F238E27FC236}">
                <a16:creationId xmlns:a16="http://schemas.microsoft.com/office/drawing/2014/main" id="{ADC9D1C7-0282-496C-9599-B8FBE6DE837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634126" y="2555317"/>
            <a:ext cx="2118171" cy="6064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 cap="all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27" name="Espace réservé du texte 4">
            <a:extLst>
              <a:ext uri="{FF2B5EF4-FFF2-40B4-BE49-F238E27FC236}">
                <a16:creationId xmlns:a16="http://schemas.microsoft.com/office/drawing/2014/main" id="{7B394B1B-94A0-4F75-9093-9A45D085A5A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46852" y="3429000"/>
            <a:ext cx="2118171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28" name="Espace réservé du texte 4">
            <a:extLst>
              <a:ext uri="{FF2B5EF4-FFF2-40B4-BE49-F238E27FC236}">
                <a16:creationId xmlns:a16="http://schemas.microsoft.com/office/drawing/2014/main" id="{10A9FA24-0F77-4635-9AAB-89F36C2671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18671" y="3429000"/>
            <a:ext cx="2118171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29" name="Espace réservé du texte 4">
            <a:extLst>
              <a:ext uri="{FF2B5EF4-FFF2-40B4-BE49-F238E27FC236}">
                <a16:creationId xmlns:a16="http://schemas.microsoft.com/office/drawing/2014/main" id="{171B2DD9-C955-49CF-9E7D-398D6AF145D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90489" y="3429000"/>
            <a:ext cx="2118171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30" name="Espace réservé du texte 4">
            <a:extLst>
              <a:ext uri="{FF2B5EF4-FFF2-40B4-BE49-F238E27FC236}">
                <a16:creationId xmlns:a16="http://schemas.microsoft.com/office/drawing/2014/main" id="{6DAF4A88-3BC0-46F7-9733-B455D9C9280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262308" y="3429000"/>
            <a:ext cx="2118171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31" name="Espace réservé du texte 4">
            <a:extLst>
              <a:ext uri="{FF2B5EF4-FFF2-40B4-BE49-F238E27FC236}">
                <a16:creationId xmlns:a16="http://schemas.microsoft.com/office/drawing/2014/main" id="{53EAC965-772C-4E54-B4D7-C6782BA14A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634126" y="3429000"/>
            <a:ext cx="2118171" cy="1429300"/>
          </a:xfrm>
        </p:spPr>
        <p:txBody>
          <a:bodyPr lIns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cap="none" baseline="0"/>
            </a:lvl2pPr>
            <a:lvl3pPr marL="90488" indent="-90488">
              <a:buFont typeface="Arial" panose="020B0604020202020204" pitchFamily="34" charset="0"/>
              <a:buChar char=" "/>
              <a:defRPr sz="1100"/>
            </a:lvl3pPr>
            <a:lvl4pPr marL="630238" indent="0" algn="ctr">
              <a:lnSpc>
                <a:spcPct val="150000"/>
              </a:lnSpc>
              <a:spcBef>
                <a:spcPts val="0"/>
              </a:spcBef>
              <a:buNone/>
              <a:defRPr sz="1100" b="0" cap="none" baseline="0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3"/>
            <a:endParaRPr lang="fr-FR" dirty="0"/>
          </a:p>
        </p:txBody>
      </p:sp>
      <p:sp>
        <p:nvSpPr>
          <p:cNvPr id="32" name="Espace réservé du texte 8">
            <a:extLst>
              <a:ext uri="{FF2B5EF4-FFF2-40B4-BE49-F238E27FC236}">
                <a16:creationId xmlns:a16="http://schemas.microsoft.com/office/drawing/2014/main" id="{41991B2E-FDB8-4798-AF4B-5A4759AB36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5633" y="1821886"/>
            <a:ext cx="2118782" cy="606425"/>
          </a:xfrm>
        </p:spPr>
        <p:txBody>
          <a:bodyPr bIns="216000" anchor="ctr">
            <a:noAutofit/>
          </a:bodyPr>
          <a:lstStyle>
            <a:lvl1pPr marL="0" indent="0" algn="ctr">
              <a:buNone/>
              <a:defRPr sz="4000" b="0" cap="all" spc="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 dirty="0"/>
              <a:t>01</a:t>
            </a:r>
          </a:p>
        </p:txBody>
      </p:sp>
      <p:sp>
        <p:nvSpPr>
          <p:cNvPr id="33" name="Espace réservé du texte 8">
            <a:extLst>
              <a:ext uri="{FF2B5EF4-FFF2-40B4-BE49-F238E27FC236}">
                <a16:creationId xmlns:a16="http://schemas.microsoft.com/office/drawing/2014/main" id="{136AC771-EFE6-44AE-9DF5-ACE7F79440B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18061" y="1821886"/>
            <a:ext cx="2118781" cy="606425"/>
          </a:xfrm>
        </p:spPr>
        <p:txBody>
          <a:bodyPr bIns="216000" anchor="ctr">
            <a:noAutofit/>
          </a:bodyPr>
          <a:lstStyle>
            <a:lvl1pPr marL="0" indent="0" algn="ctr">
              <a:buNone/>
              <a:defRPr sz="4000" b="0" cap="all" spc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fr-FR" dirty="0"/>
              <a:t>02</a:t>
            </a:r>
          </a:p>
        </p:txBody>
      </p:sp>
      <p:sp>
        <p:nvSpPr>
          <p:cNvPr id="34" name="Espace réservé du texte 8">
            <a:extLst>
              <a:ext uri="{FF2B5EF4-FFF2-40B4-BE49-F238E27FC236}">
                <a16:creationId xmlns:a16="http://schemas.microsoft.com/office/drawing/2014/main" id="{F7F96390-8C23-4FA5-9DA7-3D50E1AE08E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890489" y="1821886"/>
            <a:ext cx="2118172" cy="606425"/>
          </a:xfrm>
        </p:spPr>
        <p:txBody>
          <a:bodyPr bIns="216000" anchor="ctr">
            <a:noAutofit/>
          </a:bodyPr>
          <a:lstStyle>
            <a:lvl1pPr marL="0" indent="0" algn="ctr">
              <a:buNone/>
              <a:defRPr sz="4000" b="0" cap="all" spc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/>
              <a:t>03</a:t>
            </a:r>
          </a:p>
        </p:txBody>
      </p:sp>
      <p:sp>
        <p:nvSpPr>
          <p:cNvPr id="35" name="Espace réservé du texte 8">
            <a:extLst>
              <a:ext uri="{FF2B5EF4-FFF2-40B4-BE49-F238E27FC236}">
                <a16:creationId xmlns:a16="http://schemas.microsoft.com/office/drawing/2014/main" id="{2F50D343-C9BB-4BD3-B6AB-D3394AF24E6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59927" y="1821886"/>
            <a:ext cx="2142550" cy="606425"/>
          </a:xfrm>
        </p:spPr>
        <p:txBody>
          <a:bodyPr bIns="216000" anchor="ctr">
            <a:noAutofit/>
          </a:bodyPr>
          <a:lstStyle>
            <a:lvl1pPr marL="0" indent="0" algn="ctr">
              <a:buNone/>
              <a:defRPr sz="4000" b="0" cap="all" spc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 dirty="0"/>
              <a:t>04</a:t>
            </a:r>
          </a:p>
        </p:txBody>
      </p:sp>
      <p:sp>
        <p:nvSpPr>
          <p:cNvPr id="36" name="Espace réservé du texte 8">
            <a:extLst>
              <a:ext uri="{FF2B5EF4-FFF2-40B4-BE49-F238E27FC236}">
                <a16:creationId xmlns:a16="http://schemas.microsoft.com/office/drawing/2014/main" id="{793AEB51-63F7-4946-A70F-589B543F515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634126" y="1821886"/>
            <a:ext cx="2118171" cy="606425"/>
          </a:xfrm>
        </p:spPr>
        <p:txBody>
          <a:bodyPr bIns="216000" anchor="ctr">
            <a:noAutofit/>
          </a:bodyPr>
          <a:lstStyle>
            <a:lvl1pPr marL="0" indent="0" algn="ctr">
              <a:buNone/>
              <a:defRPr sz="4000" b="0" cap="all" spc="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fr-FR" dirty="0"/>
              <a:t>05</a:t>
            </a: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551F5CF4-E1E3-4F54-ABB7-583D1FBFF284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B5E030D3-AB61-42F4-B406-4F189E816022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9" name="Groupe 38">
              <a:extLst>
                <a:ext uri="{FF2B5EF4-FFF2-40B4-BE49-F238E27FC236}">
                  <a16:creationId xmlns:a16="http://schemas.microsoft.com/office/drawing/2014/main" id="{C2AAE7EE-57D3-4228-9857-755B6174D0DC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40" name="Connecteur droit 39">
                <a:extLst>
                  <a:ext uri="{FF2B5EF4-FFF2-40B4-BE49-F238E27FC236}">
                    <a16:creationId xmlns:a16="http://schemas.microsoft.com/office/drawing/2014/main" id="{48958F30-D03E-4B97-A898-4CE1DF17198A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necteur droit 40">
                <a:extLst>
                  <a:ext uri="{FF2B5EF4-FFF2-40B4-BE49-F238E27FC236}">
                    <a16:creationId xmlns:a16="http://schemas.microsoft.com/office/drawing/2014/main" id="{36E481CD-163A-4071-BF5C-86B685C26FDD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42" name="Image 41">
            <a:extLst>
              <a:ext uri="{FF2B5EF4-FFF2-40B4-BE49-F238E27FC236}">
                <a16:creationId xmlns:a16="http://schemas.microsoft.com/office/drawing/2014/main" id="{E116B3C1-3657-42AD-A416-E6455FC2394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9D81C93E-6407-4AEC-9B70-825EEB49A15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B6007199-32E9-4B92-8050-00B6AF71A855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6CB83F9F-15B8-4139-B65E-EB052E495EA1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B2F1E8D9-5790-4326-A9F3-49E772853404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>
              <a:extLst>
                <a:ext uri="{FF2B5EF4-FFF2-40B4-BE49-F238E27FC236}">
                  <a16:creationId xmlns:a16="http://schemas.microsoft.com/office/drawing/2014/main" id="{4194F8E9-F5F0-46FD-B855-B34BBB1FF963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779563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A3E7843F-9F4D-4170-8C5C-3935DD895B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EF6B0A69-8D56-4429-8ACE-A7D7956D4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30F81B-CE97-4989-9D50-0C483101483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4" name="Espace réservé du texte 12">
            <a:extLst>
              <a:ext uri="{FF2B5EF4-FFF2-40B4-BE49-F238E27FC236}">
                <a16:creationId xmlns:a16="http://schemas.microsoft.com/office/drawing/2014/main" id="{EB988460-8CCD-4A93-80A2-0EDE3862FC9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71641" y="2178851"/>
            <a:ext cx="3720270" cy="117755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Espace réservé du texte 8">
            <a:extLst>
              <a:ext uri="{FF2B5EF4-FFF2-40B4-BE49-F238E27FC236}">
                <a16:creationId xmlns:a16="http://schemas.microsoft.com/office/drawing/2014/main" id="{43C4C860-7E1F-45C0-BE36-D2E341EE18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2209" y="1476364"/>
            <a:ext cx="3720270" cy="606425"/>
          </a:xfrm>
        </p:spPr>
        <p:txBody>
          <a:bodyPr anchor="ctr">
            <a:normAutofit/>
          </a:bodyPr>
          <a:lstStyle>
            <a:lvl1pPr marL="0" indent="0">
              <a:buNone/>
              <a:defRPr sz="1800" b="1" spc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r>
              <a:rPr lang="fr-FR" dirty="0"/>
              <a:t> </a:t>
            </a:r>
          </a:p>
        </p:txBody>
      </p:sp>
      <p:sp>
        <p:nvSpPr>
          <p:cNvPr id="26" name="Espace réservé du texte 12">
            <a:extLst>
              <a:ext uri="{FF2B5EF4-FFF2-40B4-BE49-F238E27FC236}">
                <a16:creationId xmlns:a16="http://schemas.microsoft.com/office/drawing/2014/main" id="{C1F0B9CD-EEA3-4A57-96C1-DDA59E264E3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44168" y="2178851"/>
            <a:ext cx="3720270" cy="117755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Espace réservé du texte 8">
            <a:extLst>
              <a:ext uri="{FF2B5EF4-FFF2-40B4-BE49-F238E27FC236}">
                <a16:creationId xmlns:a16="http://schemas.microsoft.com/office/drawing/2014/main" id="{92EA1F2A-B147-476A-8A23-D9C8B84844F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44736" y="1476364"/>
            <a:ext cx="3720270" cy="606425"/>
          </a:xfrm>
        </p:spPr>
        <p:txBody>
          <a:bodyPr anchor="ctr">
            <a:normAutofit/>
          </a:bodyPr>
          <a:lstStyle>
            <a:lvl1pPr marL="0" indent="0">
              <a:buNone/>
              <a:defRPr sz="1800" b="1" spc="0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r>
              <a:rPr lang="fr-FR" dirty="0"/>
              <a:t> </a:t>
            </a:r>
          </a:p>
        </p:txBody>
      </p:sp>
      <p:sp>
        <p:nvSpPr>
          <p:cNvPr id="28" name="Espace réservé du texte 12">
            <a:extLst>
              <a:ext uri="{FF2B5EF4-FFF2-40B4-BE49-F238E27FC236}">
                <a16:creationId xmlns:a16="http://schemas.microsoft.com/office/drawing/2014/main" id="{5B61025E-BDFC-4028-9897-008884DDAE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71073" y="4679377"/>
            <a:ext cx="3720270" cy="117755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Espace réservé du texte 8">
            <a:extLst>
              <a:ext uri="{FF2B5EF4-FFF2-40B4-BE49-F238E27FC236}">
                <a16:creationId xmlns:a16="http://schemas.microsoft.com/office/drawing/2014/main" id="{CCBF9881-3F9A-46CE-8F23-5AFA8F4EEAB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71641" y="3976890"/>
            <a:ext cx="3720270" cy="606425"/>
          </a:xfrm>
        </p:spPr>
        <p:txBody>
          <a:bodyPr anchor="ctr">
            <a:normAutofit/>
          </a:bodyPr>
          <a:lstStyle>
            <a:lvl1pPr marL="0" indent="0">
              <a:buNone/>
              <a:defRPr sz="1800" b="1" spc="0">
                <a:solidFill>
                  <a:schemeClr val="accent2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endParaRPr lang="fr-FR" dirty="0"/>
          </a:p>
        </p:txBody>
      </p:sp>
      <p:sp>
        <p:nvSpPr>
          <p:cNvPr id="30" name="Espace réservé du texte 12">
            <a:extLst>
              <a:ext uri="{FF2B5EF4-FFF2-40B4-BE49-F238E27FC236}">
                <a16:creationId xmlns:a16="http://schemas.microsoft.com/office/drawing/2014/main" id="{5E3D24E2-44E4-4763-934F-631E893E16D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43600" y="4679377"/>
            <a:ext cx="3720270" cy="117755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Espace réservé du texte 8">
            <a:extLst>
              <a:ext uri="{FF2B5EF4-FFF2-40B4-BE49-F238E27FC236}">
                <a16:creationId xmlns:a16="http://schemas.microsoft.com/office/drawing/2014/main" id="{37B3A586-4637-4E06-B41F-837404FA610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444168" y="3976890"/>
            <a:ext cx="3720270" cy="606425"/>
          </a:xfrm>
        </p:spPr>
        <p:txBody>
          <a:bodyPr anchor="ctr">
            <a:normAutofit/>
          </a:bodyPr>
          <a:lstStyle>
            <a:lvl1pPr marL="0" indent="0">
              <a:buNone/>
              <a:defRPr sz="1800" b="1" spc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r>
              <a:rPr lang="fr-FR" dirty="0"/>
              <a:t> </a:t>
            </a: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BA5C9252-86E2-4A0E-B46F-4E9007DEE6A1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B426BDE4-1976-4F72-9DC2-0216AFE91BFC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9" name="Groupe 38">
              <a:extLst>
                <a:ext uri="{FF2B5EF4-FFF2-40B4-BE49-F238E27FC236}">
                  <a16:creationId xmlns:a16="http://schemas.microsoft.com/office/drawing/2014/main" id="{5674B498-6082-4621-BA35-CAFDC8ED9F56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40" name="Connecteur droit 39">
                <a:extLst>
                  <a:ext uri="{FF2B5EF4-FFF2-40B4-BE49-F238E27FC236}">
                    <a16:creationId xmlns:a16="http://schemas.microsoft.com/office/drawing/2014/main" id="{8184349F-9710-4C83-9304-BEB3002E8181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necteur droit 40">
                <a:extLst>
                  <a:ext uri="{FF2B5EF4-FFF2-40B4-BE49-F238E27FC236}">
                    <a16:creationId xmlns:a16="http://schemas.microsoft.com/office/drawing/2014/main" id="{2072D535-64B6-4148-9A89-40250861995A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42" name="Image 41">
            <a:extLst>
              <a:ext uri="{FF2B5EF4-FFF2-40B4-BE49-F238E27FC236}">
                <a16:creationId xmlns:a16="http://schemas.microsoft.com/office/drawing/2014/main" id="{12498B0B-5BE1-4536-B96D-471739AA2D5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B049F246-1185-4D09-BCD4-E0740A4D1ED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F0EFB701-6F8A-43E2-8649-8681E1AD68B9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293E2594-9026-48D4-B60C-A11B698B7943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6E6264F7-CBEA-4F6D-BA91-03037D449C48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>
              <a:extLst>
                <a:ext uri="{FF2B5EF4-FFF2-40B4-BE49-F238E27FC236}">
                  <a16:creationId xmlns:a16="http://schemas.microsoft.com/office/drawing/2014/main" id="{C767CA13-99B0-4452-9F18-967A37682B38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29691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0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A3E7843F-9F4D-4170-8C5C-3935DD895B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EF6B0A69-8D56-4429-8ACE-A7D7956D4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30F81B-CE97-4989-9D50-0C483101483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2">
            <a:extLst>
              <a:ext uri="{FF2B5EF4-FFF2-40B4-BE49-F238E27FC236}">
                <a16:creationId xmlns:a16="http://schemas.microsoft.com/office/drawing/2014/main" id="{E44DEF83-9D30-4468-A20A-326844A612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6389" y="2690036"/>
            <a:ext cx="5403910" cy="277539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Espace réservé du texte 8">
            <a:extLst>
              <a:ext uri="{FF2B5EF4-FFF2-40B4-BE49-F238E27FC236}">
                <a16:creationId xmlns:a16="http://schemas.microsoft.com/office/drawing/2014/main" id="{97134C4A-D5D8-4A60-9728-15A4CE37984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6957" y="1987550"/>
            <a:ext cx="5402836" cy="606425"/>
          </a:xfrm>
        </p:spPr>
        <p:txBody>
          <a:bodyPr anchor="ctr">
            <a:normAutofit/>
          </a:bodyPr>
          <a:lstStyle>
            <a:lvl1pPr marL="0" indent="0">
              <a:buNone/>
              <a:defRPr sz="1800" b="1" cap="all" spc="30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DD4EC8F4-333F-4A31-9DE3-B806CD727D42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EFBD3A8E-3293-480F-9245-9051DD50187F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AE37C602-82F6-4FBA-9BC6-4D1F02D99908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E932D088-5AC1-4628-960D-1976AA9C2450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1A6A72C8-CACB-4F87-8EEF-9019F8089249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28" name="Image 27">
            <a:extLst>
              <a:ext uri="{FF2B5EF4-FFF2-40B4-BE49-F238E27FC236}">
                <a16:creationId xmlns:a16="http://schemas.microsoft.com/office/drawing/2014/main" id="{DDA9761A-D7EC-477E-924A-D76F131B530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00442672-BD46-406E-AC34-8905485351E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2D3B49EA-2453-4BAE-AE4D-FF6172F17EA9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9D344939-8A68-4ACA-881C-414E15A9A3F9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A20EB711-D433-4C12-96B6-6AE576A17E20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81B0FE46-C7BA-4B39-A581-FE7A2239AA46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066306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A3E7843F-9F4D-4170-8C5C-3935DD895B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EF6B0A69-8D56-4429-8ACE-A7D7956D4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30F81B-CE97-4989-9D50-0C483101483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2">
            <a:extLst>
              <a:ext uri="{FF2B5EF4-FFF2-40B4-BE49-F238E27FC236}">
                <a16:creationId xmlns:a16="http://schemas.microsoft.com/office/drawing/2014/main" id="{E44DEF83-9D30-4468-A20A-326844A612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8696" y="2690036"/>
            <a:ext cx="5403910" cy="277539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Espace réservé du texte 8">
            <a:extLst>
              <a:ext uri="{FF2B5EF4-FFF2-40B4-BE49-F238E27FC236}">
                <a16:creationId xmlns:a16="http://schemas.microsoft.com/office/drawing/2014/main" id="{97134C4A-D5D8-4A60-9728-15A4CE37984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89264" y="1987550"/>
            <a:ext cx="5402836" cy="606425"/>
          </a:xfrm>
        </p:spPr>
        <p:txBody>
          <a:bodyPr anchor="ctr">
            <a:normAutofit/>
          </a:bodyPr>
          <a:lstStyle>
            <a:lvl1pPr marL="0" indent="0">
              <a:buNone/>
              <a:defRPr sz="1800" b="1" cap="all" spc="30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6D544EC7-E217-4D69-A8D0-F53E5AEF47ED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9260E476-867D-46CA-BC2A-7D8986B6BCE3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98D74A60-2F82-4408-B973-9D1225F8B5E9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0816881F-73EB-4416-9BB5-191DB83C7279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692D9112-5E20-419E-A664-CB32D8181598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28" name="Image 27">
            <a:extLst>
              <a:ext uri="{FF2B5EF4-FFF2-40B4-BE49-F238E27FC236}">
                <a16:creationId xmlns:a16="http://schemas.microsoft.com/office/drawing/2014/main" id="{B1E7490E-3BC5-4A31-82F7-72E334FC3E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A39B7D6C-5909-4F92-9674-79715CEB415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FB2C3DDE-AA8B-4F34-9D09-C3B6361676C3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B1B33DB0-39FC-4467-A0CC-3BBB40700E50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6B5DCB97-0463-4012-9CF2-8115A7740BAD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46A320C8-F60A-4EB0-8256-C2E20009511C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77789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9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A3E7843F-9F4D-4170-8C5C-3935DD895B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EF6B0A69-8D56-4429-8ACE-A7D7956D4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30F81B-CE97-4989-9D50-0C483101483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E667AE6-8E89-41F0-BADF-91A04B91593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6875" y="996893"/>
            <a:ext cx="11395075" cy="1034852"/>
          </a:xfrm>
        </p:spPr>
        <p:txBody>
          <a:bodyPr/>
          <a:lstStyle>
            <a:lvl1pPr marL="0" indent="0">
              <a:defRPr sz="1600" b="1" cap="all" baseline="0">
                <a:solidFill>
                  <a:schemeClr val="accent4"/>
                </a:solidFill>
              </a:defRPr>
            </a:lvl1pPr>
            <a:lvl2pPr marL="0" indent="0">
              <a:buFont typeface="Arial" panose="020B0604020202020204" pitchFamily="34" charset="0"/>
              <a:buChar char=" "/>
              <a:defRPr sz="1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4" name="Espace réservé du texte 4">
            <a:extLst>
              <a:ext uri="{FF2B5EF4-FFF2-40B4-BE49-F238E27FC236}">
                <a16:creationId xmlns:a16="http://schemas.microsoft.com/office/drawing/2014/main" id="{7C071D8E-548A-44EA-B98F-C014B2850B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753" y="2458430"/>
            <a:ext cx="4766456" cy="946992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defRPr sz="18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14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5" name="Espace réservé du texte 4">
            <a:extLst>
              <a:ext uri="{FF2B5EF4-FFF2-40B4-BE49-F238E27FC236}">
                <a16:creationId xmlns:a16="http://schemas.microsoft.com/office/drawing/2014/main" id="{DAD38B66-BE6E-4510-A2CE-BA5B2BF23B2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753" y="3744579"/>
            <a:ext cx="4766456" cy="946992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defRPr sz="18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14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6" name="Espace réservé du texte 4">
            <a:extLst>
              <a:ext uri="{FF2B5EF4-FFF2-40B4-BE49-F238E27FC236}">
                <a16:creationId xmlns:a16="http://schemas.microsoft.com/office/drawing/2014/main" id="{62B313C1-18CF-49AF-B745-41626EEBA90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79753" y="5030728"/>
            <a:ext cx="4766456" cy="946992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defRPr sz="1800" b="0" cap="none" baseline="0">
                <a:solidFill>
                  <a:schemeClr val="accent1"/>
                </a:solidFill>
              </a:defRPr>
            </a:lvl1pPr>
            <a:lvl2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14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38360FDC-AC28-4A37-A004-4813E0849617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F62F27A3-448D-4477-A648-5F90A7349F4E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2" name="Groupe 31">
              <a:extLst>
                <a:ext uri="{FF2B5EF4-FFF2-40B4-BE49-F238E27FC236}">
                  <a16:creationId xmlns:a16="http://schemas.microsoft.com/office/drawing/2014/main" id="{99A7F051-A8C2-4665-B642-60E5C7E4CDF0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2B62E0D2-D5F2-40C3-AF7A-63C52C299415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cteur droit 33">
                <a:extLst>
                  <a:ext uri="{FF2B5EF4-FFF2-40B4-BE49-F238E27FC236}">
                    <a16:creationId xmlns:a16="http://schemas.microsoft.com/office/drawing/2014/main" id="{E11DAF18-8019-4B41-9EB3-4CCAF361217D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5" name="Image 34">
            <a:extLst>
              <a:ext uri="{FF2B5EF4-FFF2-40B4-BE49-F238E27FC236}">
                <a16:creationId xmlns:a16="http://schemas.microsoft.com/office/drawing/2014/main" id="{B6C8DD44-518A-4F56-8B50-56B0BA1F5E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6469A97D-31DA-46ED-A6ED-41683E65395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CCAB797A-14F0-49A3-93B5-DF1482ACF5AB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D0131C6F-70EC-4AA3-83A0-863DD8F8ECA4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25692994-7777-4E56-B221-52DBFCCD74B3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39">
              <a:extLst>
                <a:ext uri="{FF2B5EF4-FFF2-40B4-BE49-F238E27FC236}">
                  <a16:creationId xmlns:a16="http://schemas.microsoft.com/office/drawing/2014/main" id="{C2D3C4D4-516C-4A93-B8A1-0B48E1E5E6E0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285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B7B4540F-785C-FE4C-9C5F-AE476057C4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41" y="4926048"/>
            <a:ext cx="3564226" cy="1782113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F1B9591-E157-48CB-A64A-1F48D38E1A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1389" y="1175328"/>
            <a:ext cx="7925946" cy="1482512"/>
          </a:xfrm>
        </p:spPr>
        <p:txBody>
          <a:bodyPr anchor="ctr">
            <a:noAutofit/>
          </a:bodyPr>
          <a:lstStyle>
            <a:lvl1pPr algn="l">
              <a:defRPr sz="4400">
                <a:solidFill>
                  <a:schemeClr val="bg1"/>
                </a:solidFill>
                <a:effectLst>
                  <a:outerShdw blurRad="355600" algn="ctr" rotWithShape="0">
                    <a:prstClr val="black">
                      <a:alpha val="64000"/>
                    </a:prstClr>
                  </a:outerShdw>
                </a:effectLst>
              </a:defRPr>
            </a:lvl1pPr>
          </a:lstStyle>
          <a:p>
            <a:r>
              <a:rPr lang="fr-FR" dirty="0" err="1"/>
              <a:t>Title</a:t>
            </a:r>
            <a:r>
              <a:rPr lang="fr-FR" dirty="0"/>
              <a:t> area</a:t>
            </a:r>
            <a:br>
              <a:rPr lang="fr-FR" dirty="0"/>
            </a:br>
            <a:r>
              <a:rPr lang="fr-FR" dirty="0"/>
              <a:t>ARIAL </a:t>
            </a:r>
            <a:r>
              <a:rPr lang="fr-FR" dirty="0" err="1"/>
              <a:t>bold</a:t>
            </a:r>
            <a:r>
              <a:rPr lang="fr-FR" dirty="0"/>
              <a:t> 48 POINT</a:t>
            </a:r>
            <a:endParaRPr lang="en-US" dirty="0"/>
          </a:p>
        </p:txBody>
      </p:sp>
      <p:pic>
        <p:nvPicPr>
          <p:cNvPr id="11" name="Graphique 10">
            <a:extLst>
              <a:ext uri="{FF2B5EF4-FFF2-40B4-BE49-F238E27FC236}">
                <a16:creationId xmlns:a16="http://schemas.microsoft.com/office/drawing/2014/main" id="{67ED974A-9FDF-4FD9-A17F-DF4506DB96B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 l="50000"/>
          <a:stretch/>
        </p:blipFill>
        <p:spPr>
          <a:xfrm>
            <a:off x="-1" y="1034986"/>
            <a:ext cx="6568633" cy="5587871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0CE8722E-D48C-4523-8570-EEE12C861EA0}"/>
              </a:ext>
            </a:extLst>
          </p:cNvPr>
          <p:cNvSpPr txBox="1"/>
          <p:nvPr/>
        </p:nvSpPr>
        <p:spPr>
          <a:xfrm>
            <a:off x="-2913196" y="494385"/>
            <a:ext cx="2730577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43025" indent="-1762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click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3025" indent="-1762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 Background…</a:t>
            </a:r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1A5B71AE-9836-4154-8F1C-68436F00CA5D}"/>
              </a:ext>
            </a:extLst>
          </p:cNvPr>
          <p:cNvGrpSpPr/>
          <p:nvPr/>
        </p:nvGrpSpPr>
        <p:grpSpPr>
          <a:xfrm>
            <a:off x="-252536" y="581025"/>
            <a:ext cx="144016" cy="4562475"/>
            <a:chOff x="-252536" y="-197952"/>
            <a:chExt cx="144016" cy="4562475"/>
          </a:xfrm>
        </p:grpSpPr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F21736A7-4722-41C0-B9AB-49CABE94B202}"/>
                </a:ext>
              </a:extLst>
            </p:cNvPr>
            <p:cNvCxnSpPr/>
            <p:nvPr userDrawn="1"/>
          </p:nvCxnSpPr>
          <p:spPr>
            <a:xfrm>
              <a:off x="-252536" y="-197952"/>
              <a:ext cx="0" cy="456247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7544C69D-836D-40B9-B5E6-7C1FD15A7CA9}"/>
                </a:ext>
              </a:extLst>
            </p:cNvPr>
            <p:cNvCxnSpPr/>
            <p:nvPr userDrawn="1"/>
          </p:nvCxnSpPr>
          <p:spPr>
            <a:xfrm flipH="1">
              <a:off x="-252536" y="260648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ZoneTexte 30">
            <a:extLst>
              <a:ext uri="{FF2B5EF4-FFF2-40B4-BE49-F238E27FC236}">
                <a16:creationId xmlns:a16="http://schemas.microsoft.com/office/drawing/2014/main" id="{5045A596-0B5F-48A7-9D38-B3B2A017991A}"/>
              </a:ext>
            </a:extLst>
          </p:cNvPr>
          <p:cNvSpPr txBox="1"/>
          <p:nvPr/>
        </p:nvSpPr>
        <p:spPr>
          <a:xfrm>
            <a:off x="-2983114" y="2241059"/>
            <a:ext cx="2608963" cy="697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then in the new window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3350" indent="-133350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 or texture fill</a:t>
            </a:r>
            <a:endParaRPr lang="en-GB" sz="900" b="1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113" indent="-1381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select and insert the picture in 16:9 format</a:t>
            </a:r>
            <a:endParaRPr lang="en-GB" sz="900" b="1" baseline="300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BA939972-6BC0-4659-8548-460B9E6E1A3D}"/>
              </a:ext>
            </a:extLst>
          </p:cNvPr>
          <p:cNvGrpSpPr/>
          <p:nvPr/>
        </p:nvGrpSpPr>
        <p:grpSpPr>
          <a:xfrm>
            <a:off x="-2826511" y="801120"/>
            <a:ext cx="1036578" cy="1284997"/>
            <a:chOff x="-2826511" y="445389"/>
            <a:chExt cx="1036578" cy="1284997"/>
          </a:xfrm>
        </p:grpSpPr>
        <p:pic>
          <p:nvPicPr>
            <p:cNvPr id="33" name="Image 32">
              <a:extLst>
                <a:ext uri="{FF2B5EF4-FFF2-40B4-BE49-F238E27FC236}">
                  <a16:creationId xmlns:a16="http://schemas.microsoft.com/office/drawing/2014/main" id="{4270DCF5-F078-4080-9FF3-9D571E1127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796617" y="445389"/>
              <a:ext cx="1006684" cy="1262111"/>
            </a:xfrm>
            <a:prstGeom prst="rect">
              <a:avLst/>
            </a:prstGeom>
          </p:spPr>
        </p:pic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58DDD0B-C460-48C6-9D9C-2A31D8DBBD32}"/>
                </a:ext>
              </a:extLst>
            </p:cNvPr>
            <p:cNvSpPr/>
            <p:nvPr userDrawn="1"/>
          </p:nvSpPr>
          <p:spPr>
            <a:xfrm>
              <a:off x="-2826511" y="1530361"/>
              <a:ext cx="198905" cy="200025"/>
            </a:xfrm>
            <a:prstGeom prst="rect">
              <a:avLst/>
            </a:prstGeom>
            <a:noFill/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0831C480-B136-4FF3-87F2-90E709C10B03}"/>
              </a:ext>
            </a:extLst>
          </p:cNvPr>
          <p:cNvGrpSpPr/>
          <p:nvPr/>
        </p:nvGrpSpPr>
        <p:grpSpPr>
          <a:xfrm>
            <a:off x="-2913196" y="3014162"/>
            <a:ext cx="2036896" cy="2094363"/>
            <a:chOff x="-2913196" y="3090225"/>
            <a:chExt cx="2036896" cy="2094363"/>
          </a:xfrm>
        </p:grpSpPr>
        <p:pic>
          <p:nvPicPr>
            <p:cNvPr id="36" name="Image 35">
              <a:extLst>
                <a:ext uri="{FF2B5EF4-FFF2-40B4-BE49-F238E27FC236}">
                  <a16:creationId xmlns:a16="http://schemas.microsoft.com/office/drawing/2014/main" id="{CE578851-603A-4398-AD3B-6E0C471E3D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913196" y="3090225"/>
              <a:ext cx="2036896" cy="209436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grpSp>
          <p:nvGrpSpPr>
            <p:cNvPr id="37" name="Groupe 36">
              <a:extLst>
                <a:ext uri="{FF2B5EF4-FFF2-40B4-BE49-F238E27FC236}">
                  <a16:creationId xmlns:a16="http://schemas.microsoft.com/office/drawing/2014/main" id="{9F89D8D9-0149-44E3-91F2-D3D6AE98C521}"/>
                </a:ext>
              </a:extLst>
            </p:cNvPr>
            <p:cNvGrpSpPr/>
            <p:nvPr userDrawn="1"/>
          </p:nvGrpSpPr>
          <p:grpSpPr>
            <a:xfrm>
              <a:off x="-2727050" y="3695220"/>
              <a:ext cx="1117326" cy="1003779"/>
              <a:chOff x="-2716790" y="4112070"/>
              <a:chExt cx="1117326" cy="1003779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2894E929-FD2D-4538-B337-60AFC9AD3C58}"/>
                  </a:ext>
                </a:extLst>
              </p:cNvPr>
              <p:cNvSpPr/>
              <p:nvPr userDrawn="1"/>
            </p:nvSpPr>
            <p:spPr>
              <a:xfrm>
                <a:off x="-2716790" y="4112070"/>
                <a:ext cx="1117326" cy="174732"/>
              </a:xfrm>
              <a:prstGeom prst="rect">
                <a:avLst/>
              </a:pr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A14EC88C-E52F-4BFF-B4AF-F27B64258331}"/>
                  </a:ext>
                </a:extLst>
              </p:cNvPr>
              <p:cNvSpPr/>
              <p:nvPr userDrawn="1"/>
            </p:nvSpPr>
            <p:spPr>
              <a:xfrm>
                <a:off x="-2618079" y="4902808"/>
                <a:ext cx="347102" cy="213041"/>
              </a:xfrm>
              <a:prstGeom prst="rect">
                <a:avLst/>
              </a:pr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>
                  <a:latin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033536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8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69F417C9-315E-4130-B7F0-63EAB3E9EB3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785281" y="2123550"/>
            <a:ext cx="3407558" cy="3407558"/>
          </a:xfrm>
          <a:prstGeom prst="ellipse">
            <a:avLst/>
          </a:prstGeom>
          <a:gradFill>
            <a:gsLst>
              <a:gs pos="100000">
                <a:srgbClr val="219CDC"/>
              </a:gs>
              <a:gs pos="0">
                <a:srgbClr val="67B9B0"/>
              </a:gs>
            </a:gsLst>
            <a:lin ang="0" scaled="1"/>
          </a:gradFill>
        </p:spPr>
        <p:txBody>
          <a:bodyPr anchor="ctr"/>
          <a:lstStyle>
            <a:lvl1pPr marL="0" indent="0" algn="ctr">
              <a:defRPr b="1" cap="all" baseline="0">
                <a:solidFill>
                  <a:schemeClr val="bg1"/>
                </a:solidFill>
              </a:defRPr>
            </a:lvl1pPr>
            <a:lvl2pPr marL="0" indent="0" algn="ctr">
              <a:buFont typeface="Arial" panose="020B0604020202020204" pitchFamily="34" charset="0"/>
              <a:buChar char=" "/>
              <a:defRPr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 dirty="0" err="1"/>
              <a:t>title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A3E7843F-9F4D-4170-8C5C-3935DD895B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EF6B0A69-8D56-4429-8ACE-A7D7956D4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30F81B-CE97-4989-9D50-0C483101483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4">
            <a:extLst>
              <a:ext uri="{FF2B5EF4-FFF2-40B4-BE49-F238E27FC236}">
                <a16:creationId xmlns:a16="http://schemas.microsoft.com/office/drawing/2014/main" id="{049C2F1D-A773-494E-9C9F-4E95A476CD5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5733" y="1020793"/>
            <a:ext cx="11396217" cy="603896"/>
          </a:xfrm>
        </p:spPr>
        <p:txBody>
          <a:bodyPr>
            <a:normAutofit/>
          </a:bodyPr>
          <a:lstStyle>
            <a:lvl1pPr marL="0" indent="0" algn="ctr">
              <a:buNone/>
              <a:defRPr sz="2400" b="1" cap="all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EB50D6E1-BDB4-4817-9D1A-C5C0921997F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80796" y="2123550"/>
            <a:ext cx="3407558" cy="3407558"/>
          </a:xfrm>
          <a:prstGeom prst="ellipse">
            <a:avLst/>
          </a:prstGeom>
          <a:gradFill>
            <a:gsLst>
              <a:gs pos="100000">
                <a:schemeClr val="accent6"/>
              </a:gs>
              <a:gs pos="0">
                <a:schemeClr val="accent5"/>
              </a:gs>
            </a:gsLst>
            <a:lin ang="0" scaled="1"/>
          </a:gradFill>
        </p:spPr>
        <p:txBody>
          <a:bodyPr anchor="ctr"/>
          <a:lstStyle>
            <a:lvl1pPr marL="0" indent="0" algn="ctr">
              <a:defRPr b="1" cap="all" baseline="0">
                <a:solidFill>
                  <a:schemeClr val="bg1"/>
                </a:solidFill>
              </a:defRPr>
            </a:lvl1pPr>
            <a:lvl2pPr marL="0" indent="0" algn="ctr">
              <a:buFont typeface="Arial" panose="020B0604020202020204" pitchFamily="34" charset="0"/>
              <a:buChar char=" "/>
              <a:defRPr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 dirty="0" err="1"/>
              <a:t>title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A8C69349-26D2-4474-805B-48C733164407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0057076D-456D-479C-B86D-82D5D7F8ADCD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C8B96D76-F92D-4F81-918D-A7B5CDB9F776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29" name="Connecteur droit 28">
                <a:extLst>
                  <a:ext uri="{FF2B5EF4-FFF2-40B4-BE49-F238E27FC236}">
                    <a16:creationId xmlns:a16="http://schemas.microsoft.com/office/drawing/2014/main" id="{0EB183B0-7FF3-4180-9BD3-C23A1FA9FA1C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>
                <a:extLst>
                  <a:ext uri="{FF2B5EF4-FFF2-40B4-BE49-F238E27FC236}">
                    <a16:creationId xmlns:a16="http://schemas.microsoft.com/office/drawing/2014/main" id="{CED1DBF5-7966-4FA8-A5BF-49194EF2D893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1" name="Image 30">
            <a:extLst>
              <a:ext uri="{FF2B5EF4-FFF2-40B4-BE49-F238E27FC236}">
                <a16:creationId xmlns:a16="http://schemas.microsoft.com/office/drawing/2014/main" id="{1812FAA9-CE0B-4823-9481-CD082DDFEB2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8D779BDF-0D90-4CA7-9854-54046B43D8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3" name="ZoneTexte 32">
            <a:extLst>
              <a:ext uri="{FF2B5EF4-FFF2-40B4-BE49-F238E27FC236}">
                <a16:creationId xmlns:a16="http://schemas.microsoft.com/office/drawing/2014/main" id="{E2C2D134-D825-4D9C-9042-2B99490465F1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BA5024FE-FCBD-45BC-9531-DA8C76DA9D38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5" name="Connecteur droit 34">
              <a:extLst>
                <a:ext uri="{FF2B5EF4-FFF2-40B4-BE49-F238E27FC236}">
                  <a16:creationId xmlns:a16="http://schemas.microsoft.com/office/drawing/2014/main" id="{61C0525E-48DF-4387-8762-D41B7107EB68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26DBA567-CC98-464D-8729-BF84EA99D761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353239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7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10F878AB-EF29-4271-8824-DF8F3403547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40088" y="1822705"/>
            <a:ext cx="3083939" cy="3555975"/>
          </a:xfrm>
          <a:prstGeom prst="roundRect">
            <a:avLst>
              <a:gd name="adj" fmla="val 16845"/>
            </a:avLst>
          </a:prstGeom>
          <a:gradFill>
            <a:gsLst>
              <a:gs pos="100000">
                <a:schemeClr val="accent2"/>
              </a:gs>
              <a:gs pos="0">
                <a:schemeClr val="accent3"/>
              </a:gs>
            </a:gsLst>
            <a:lin ang="0" scaled="1"/>
          </a:gradFill>
        </p:spPr>
        <p:txBody>
          <a:bodyPr/>
          <a:lstStyle>
            <a:lvl1pPr marL="0" indent="0" algn="ctr">
              <a:defRPr b="1" cap="all" baseline="0">
                <a:solidFill>
                  <a:schemeClr val="bg1"/>
                </a:solidFill>
              </a:defRPr>
            </a:lvl1pPr>
            <a:lvl2pPr marL="0" indent="0">
              <a:buFont typeface="Arial" panose="020B0604020202020204" pitchFamily="34" charset="0"/>
              <a:buChar char=" "/>
              <a:defRPr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 dirty="0" err="1"/>
              <a:t>Title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17" name="Espace réservé du texte 4">
            <a:extLst>
              <a:ext uri="{FF2B5EF4-FFF2-40B4-BE49-F238E27FC236}">
                <a16:creationId xmlns:a16="http://schemas.microsoft.com/office/drawing/2014/main" id="{423DB5E0-BE2A-472A-8605-7F49AF60A9E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52354" y="1822706"/>
            <a:ext cx="3083939" cy="3555975"/>
          </a:xfrm>
          <a:prstGeom prst="roundRect">
            <a:avLst>
              <a:gd name="adj" fmla="val 16845"/>
            </a:avLst>
          </a:prstGeom>
          <a:gradFill>
            <a:gsLst>
              <a:gs pos="100000">
                <a:schemeClr val="accent6"/>
              </a:gs>
              <a:gs pos="0">
                <a:schemeClr val="accent5"/>
              </a:gs>
            </a:gsLst>
            <a:lin ang="0" scaled="1"/>
          </a:gradFill>
        </p:spPr>
        <p:txBody>
          <a:bodyPr/>
          <a:lstStyle>
            <a:lvl1pPr marL="0" indent="0" algn="ctr">
              <a:defRPr b="1" cap="all" baseline="0">
                <a:solidFill>
                  <a:schemeClr val="bg1"/>
                </a:solidFill>
              </a:defRPr>
            </a:lvl1pPr>
            <a:lvl2pPr marL="0" indent="0">
              <a:buFont typeface="Arial" panose="020B0604020202020204" pitchFamily="34" charset="0"/>
              <a:buChar char=" "/>
              <a:defRPr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 dirty="0" err="1"/>
              <a:t>Title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B9537FD-C14F-400D-B191-79EF6F5F149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65748" y="1822706"/>
            <a:ext cx="3083939" cy="3555975"/>
          </a:xfrm>
          <a:prstGeom prst="roundRect">
            <a:avLst>
              <a:gd name="adj" fmla="val 16845"/>
            </a:avLst>
          </a:prstGeom>
          <a:gradFill>
            <a:gsLst>
              <a:gs pos="100000">
                <a:srgbClr val="219CDC"/>
              </a:gs>
              <a:gs pos="0">
                <a:srgbClr val="67B9B0"/>
              </a:gs>
            </a:gsLst>
            <a:lin ang="0" scaled="1"/>
          </a:gradFill>
        </p:spPr>
        <p:txBody>
          <a:bodyPr/>
          <a:lstStyle>
            <a:lvl1pPr marL="0" indent="0" algn="ctr">
              <a:defRPr b="1" cap="all" baseline="0">
                <a:solidFill>
                  <a:schemeClr val="bg1"/>
                </a:solidFill>
              </a:defRPr>
            </a:lvl1pPr>
            <a:lvl2pPr marL="0" indent="0">
              <a:buFont typeface="Arial" panose="020B0604020202020204" pitchFamily="34" charset="0"/>
              <a:buChar char=" "/>
              <a:defRPr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 dirty="0" err="1"/>
              <a:t>title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A3E7843F-9F4D-4170-8C5C-3935DD895B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EF6B0A69-8D56-4429-8ACE-A7D7956D49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B30F81B-CE97-4989-9D50-0C483101483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6B79DD82-E609-4666-8B46-B9CF699F5182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C7C4CD13-8275-4106-A709-8AA75AA5F46E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43A21EBE-7A62-4AE8-8D32-6C37DEC72CA6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1" name="Connecteur droit 30">
                <a:extLst>
                  <a:ext uri="{FF2B5EF4-FFF2-40B4-BE49-F238E27FC236}">
                    <a16:creationId xmlns:a16="http://schemas.microsoft.com/office/drawing/2014/main" id="{CCA24C76-60A5-4EF0-9162-828E072CE7F4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ED05DD7D-F5EB-445F-97AB-B85048BAC889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3" name="Image 32">
            <a:extLst>
              <a:ext uri="{FF2B5EF4-FFF2-40B4-BE49-F238E27FC236}">
                <a16:creationId xmlns:a16="http://schemas.microsoft.com/office/drawing/2014/main" id="{DC1EAADE-AEC6-4535-B888-05AC81F2A01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892ACB5C-D7C7-413B-9057-149681BA88A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993B397C-B368-4332-A4AD-B7276FACA639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B08C4E6B-4695-4045-BB02-88B74B9B1FDF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20602AE6-54EB-4378-A7DE-83C9FB07D340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3B60B809-8211-446A-BFE9-90E7D98C89EB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63551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Espace réservé pour une image  38">
            <a:extLst>
              <a:ext uri="{FF2B5EF4-FFF2-40B4-BE49-F238E27FC236}">
                <a16:creationId xmlns:a16="http://schemas.microsoft.com/office/drawing/2014/main" id="{063DD764-0FFE-4F6F-AADE-EB98B01976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" r="28"/>
          <a:stretch>
            <a:fillRect/>
          </a:stretch>
        </p:blipFill>
        <p:spPr>
          <a:xfrm>
            <a:off x="2284738" y="1285203"/>
            <a:ext cx="3762975" cy="2283761"/>
          </a:xfrm>
          <a:prstGeom prst="rect">
            <a:avLst/>
          </a:prstGeom>
        </p:spPr>
      </p:pic>
      <p:pic>
        <p:nvPicPr>
          <p:cNvPr id="56" name="Espace réservé pour une image  42">
            <a:extLst>
              <a:ext uri="{FF2B5EF4-FFF2-40B4-BE49-F238E27FC236}">
                <a16:creationId xmlns:a16="http://schemas.microsoft.com/office/drawing/2014/main" id="{FF3C8C3A-52BB-4C5D-813C-763755115A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" r="28"/>
          <a:stretch>
            <a:fillRect/>
          </a:stretch>
        </p:blipFill>
        <p:spPr>
          <a:xfrm>
            <a:off x="2284738" y="3680811"/>
            <a:ext cx="3762975" cy="2283761"/>
          </a:xfrm>
          <a:prstGeom prst="rect">
            <a:avLst/>
          </a:prstGeom>
        </p:spPr>
      </p:pic>
      <p:pic>
        <p:nvPicPr>
          <p:cNvPr id="57" name="Espace réservé pour une image  46">
            <a:extLst>
              <a:ext uri="{FF2B5EF4-FFF2-40B4-BE49-F238E27FC236}">
                <a16:creationId xmlns:a16="http://schemas.microsoft.com/office/drawing/2014/main" id="{67C84090-1C2D-46DB-AF30-A9E1AB9FD5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" r="28"/>
          <a:stretch>
            <a:fillRect/>
          </a:stretch>
        </p:blipFill>
        <p:spPr>
          <a:xfrm>
            <a:off x="6144286" y="1285202"/>
            <a:ext cx="3762975" cy="2283761"/>
          </a:xfrm>
          <a:prstGeom prst="rect">
            <a:avLst/>
          </a:prstGeom>
        </p:spPr>
      </p:pic>
      <p:pic>
        <p:nvPicPr>
          <p:cNvPr id="58" name="Espace réservé pour une image  50">
            <a:extLst>
              <a:ext uri="{FF2B5EF4-FFF2-40B4-BE49-F238E27FC236}">
                <a16:creationId xmlns:a16="http://schemas.microsoft.com/office/drawing/2014/main" id="{7BC89AED-2FE8-4CA7-B2F1-A0ECE06BD7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" r="28"/>
          <a:stretch>
            <a:fillRect/>
          </a:stretch>
        </p:blipFill>
        <p:spPr>
          <a:xfrm>
            <a:off x="6144286" y="3680810"/>
            <a:ext cx="3762975" cy="228376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space réservé pour une image  29">
            <a:extLst>
              <a:ext uri="{FF2B5EF4-FFF2-40B4-BE49-F238E27FC236}">
                <a16:creationId xmlns:a16="http://schemas.microsoft.com/office/drawing/2014/main" id="{1B86CD1C-2582-4F13-8382-A7B3D0567CA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84739" y="1279228"/>
            <a:ext cx="3762975" cy="2283761"/>
          </a:xfrm>
          <a:custGeom>
            <a:avLst/>
            <a:gdLst>
              <a:gd name="connsiteX0" fmla="*/ 0 w 3762975"/>
              <a:gd name="connsiteY0" fmla="*/ 0 h 2283761"/>
              <a:gd name="connsiteX1" fmla="*/ 3762975 w 3762975"/>
              <a:gd name="connsiteY1" fmla="*/ 0 h 2283761"/>
              <a:gd name="connsiteX2" fmla="*/ 3762975 w 3762975"/>
              <a:gd name="connsiteY2" fmla="*/ 1383651 h 2283761"/>
              <a:gd name="connsiteX3" fmla="*/ 1837680 w 3762975"/>
              <a:gd name="connsiteY3" fmla="*/ 1383651 h 2283761"/>
              <a:gd name="connsiteX4" fmla="*/ 1837680 w 3762975"/>
              <a:gd name="connsiteY4" fmla="*/ 2283761 h 2283761"/>
              <a:gd name="connsiteX5" fmla="*/ 0 w 3762975"/>
              <a:gd name="connsiteY5" fmla="*/ 2283761 h 2283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62975" h="2283761">
                <a:moveTo>
                  <a:pt x="0" y="0"/>
                </a:moveTo>
                <a:lnTo>
                  <a:pt x="3762975" y="0"/>
                </a:lnTo>
                <a:lnTo>
                  <a:pt x="3762975" y="1383651"/>
                </a:lnTo>
                <a:lnTo>
                  <a:pt x="1837680" y="1383651"/>
                </a:lnTo>
                <a:lnTo>
                  <a:pt x="1837680" y="2283761"/>
                </a:lnTo>
                <a:lnTo>
                  <a:pt x="0" y="2283761"/>
                </a:ln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marL="0" indent="0" algn="ctr">
              <a:buNone/>
              <a:defRPr sz="1000">
                <a:noFill/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50" name="Espace réservé pour une image  49">
            <a:extLst>
              <a:ext uri="{FF2B5EF4-FFF2-40B4-BE49-F238E27FC236}">
                <a16:creationId xmlns:a16="http://schemas.microsoft.com/office/drawing/2014/main" id="{6869EB2B-0C3E-40C5-B834-2B45B99472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44287" y="1279227"/>
            <a:ext cx="3762975" cy="2283761"/>
          </a:xfrm>
          <a:custGeom>
            <a:avLst/>
            <a:gdLst>
              <a:gd name="connsiteX0" fmla="*/ 0 w 3762975"/>
              <a:gd name="connsiteY0" fmla="*/ 0 h 2283761"/>
              <a:gd name="connsiteX1" fmla="*/ 3762975 w 3762975"/>
              <a:gd name="connsiteY1" fmla="*/ 0 h 2283761"/>
              <a:gd name="connsiteX2" fmla="*/ 3762975 w 3762975"/>
              <a:gd name="connsiteY2" fmla="*/ 2283761 h 2283761"/>
              <a:gd name="connsiteX3" fmla="*/ 1963400 w 3762975"/>
              <a:gd name="connsiteY3" fmla="*/ 2283761 h 2283761"/>
              <a:gd name="connsiteX4" fmla="*/ 1963400 w 3762975"/>
              <a:gd name="connsiteY4" fmla="*/ 1383652 h 2283761"/>
              <a:gd name="connsiteX5" fmla="*/ 0 w 3762975"/>
              <a:gd name="connsiteY5" fmla="*/ 1383652 h 2283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62975" h="2283761">
                <a:moveTo>
                  <a:pt x="0" y="0"/>
                </a:moveTo>
                <a:lnTo>
                  <a:pt x="3762975" y="0"/>
                </a:lnTo>
                <a:lnTo>
                  <a:pt x="3762975" y="2283761"/>
                </a:lnTo>
                <a:lnTo>
                  <a:pt x="1963400" y="2283761"/>
                </a:lnTo>
                <a:lnTo>
                  <a:pt x="1963400" y="1383652"/>
                </a:lnTo>
                <a:lnTo>
                  <a:pt x="0" y="1383652"/>
                </a:ln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marL="0" indent="0" algn="ctr">
              <a:buNone/>
              <a:defRPr sz="1000">
                <a:noFill/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52" name="Espace réservé pour une image  51">
            <a:extLst>
              <a:ext uri="{FF2B5EF4-FFF2-40B4-BE49-F238E27FC236}">
                <a16:creationId xmlns:a16="http://schemas.microsoft.com/office/drawing/2014/main" id="{3DE31705-BA0A-4C4B-9269-7CF166BC56A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284739" y="3674836"/>
            <a:ext cx="3762975" cy="2283761"/>
          </a:xfrm>
          <a:custGeom>
            <a:avLst/>
            <a:gdLst>
              <a:gd name="connsiteX0" fmla="*/ 0 w 3762975"/>
              <a:gd name="connsiteY0" fmla="*/ 0 h 2283761"/>
              <a:gd name="connsiteX1" fmla="*/ 1837680 w 3762975"/>
              <a:gd name="connsiteY1" fmla="*/ 0 h 2283761"/>
              <a:gd name="connsiteX2" fmla="*/ 1837680 w 3762975"/>
              <a:gd name="connsiteY2" fmla="*/ 1099742 h 2283761"/>
              <a:gd name="connsiteX3" fmla="*/ 3762975 w 3762975"/>
              <a:gd name="connsiteY3" fmla="*/ 1099742 h 2283761"/>
              <a:gd name="connsiteX4" fmla="*/ 3762975 w 3762975"/>
              <a:gd name="connsiteY4" fmla="*/ 2283761 h 2283761"/>
              <a:gd name="connsiteX5" fmla="*/ 0 w 3762975"/>
              <a:gd name="connsiteY5" fmla="*/ 2283761 h 2283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62975" h="2283761">
                <a:moveTo>
                  <a:pt x="0" y="0"/>
                </a:moveTo>
                <a:lnTo>
                  <a:pt x="1837680" y="0"/>
                </a:lnTo>
                <a:lnTo>
                  <a:pt x="1837680" y="1099742"/>
                </a:lnTo>
                <a:lnTo>
                  <a:pt x="3762975" y="1099742"/>
                </a:lnTo>
                <a:lnTo>
                  <a:pt x="3762975" y="2283761"/>
                </a:lnTo>
                <a:lnTo>
                  <a:pt x="0" y="2283761"/>
                </a:lnTo>
                <a:close/>
              </a:path>
            </a:pathLst>
          </a:custGeom>
          <a:noFill/>
        </p:spPr>
        <p:txBody>
          <a:bodyPr wrap="square" anchor="b">
            <a:noAutofit/>
          </a:bodyPr>
          <a:lstStyle>
            <a:lvl1pPr marL="0" indent="0" algn="ctr">
              <a:buNone/>
              <a:defRPr sz="1000">
                <a:noFill/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54" name="Espace réservé pour une image  53">
            <a:extLst>
              <a:ext uri="{FF2B5EF4-FFF2-40B4-BE49-F238E27FC236}">
                <a16:creationId xmlns:a16="http://schemas.microsoft.com/office/drawing/2014/main" id="{2A18E7AE-28A1-4676-A754-CCA0E196D15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44287" y="3674835"/>
            <a:ext cx="3762975" cy="2283761"/>
          </a:xfrm>
          <a:custGeom>
            <a:avLst/>
            <a:gdLst>
              <a:gd name="connsiteX0" fmla="*/ 1963400 w 3762975"/>
              <a:gd name="connsiteY0" fmla="*/ 0 h 2283761"/>
              <a:gd name="connsiteX1" fmla="*/ 3762975 w 3762975"/>
              <a:gd name="connsiteY1" fmla="*/ 0 h 2283761"/>
              <a:gd name="connsiteX2" fmla="*/ 3762975 w 3762975"/>
              <a:gd name="connsiteY2" fmla="*/ 2283761 h 2283761"/>
              <a:gd name="connsiteX3" fmla="*/ 0 w 3762975"/>
              <a:gd name="connsiteY3" fmla="*/ 2283761 h 2283761"/>
              <a:gd name="connsiteX4" fmla="*/ 0 w 3762975"/>
              <a:gd name="connsiteY4" fmla="*/ 1099743 h 2283761"/>
              <a:gd name="connsiteX5" fmla="*/ 1963400 w 3762975"/>
              <a:gd name="connsiteY5" fmla="*/ 1099743 h 2283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62975" h="2283761">
                <a:moveTo>
                  <a:pt x="1963400" y="0"/>
                </a:moveTo>
                <a:lnTo>
                  <a:pt x="3762975" y="0"/>
                </a:lnTo>
                <a:lnTo>
                  <a:pt x="3762975" y="2283761"/>
                </a:lnTo>
                <a:lnTo>
                  <a:pt x="0" y="2283761"/>
                </a:lnTo>
                <a:lnTo>
                  <a:pt x="0" y="1099743"/>
                </a:lnTo>
                <a:lnTo>
                  <a:pt x="1963400" y="1099743"/>
                </a:lnTo>
                <a:close/>
              </a:path>
            </a:pathLst>
          </a:custGeom>
          <a:noFill/>
        </p:spPr>
        <p:txBody>
          <a:bodyPr wrap="square" anchor="b">
            <a:noAutofit/>
          </a:bodyPr>
          <a:lstStyle>
            <a:lvl1pPr marL="0" indent="0" algn="ctr">
              <a:buNone/>
              <a:defRPr sz="1000">
                <a:noFill/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B64D643F-DCCC-4413-B692-2F9A85CD2F5B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32" name="Espace réservé du texte 2">
            <a:extLst>
              <a:ext uri="{FF2B5EF4-FFF2-40B4-BE49-F238E27FC236}">
                <a16:creationId xmlns:a16="http://schemas.microsoft.com/office/drawing/2014/main" id="{A5497E69-C1E5-41FD-956B-5EE0C10577C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54C3764-FB6E-4613-AAE2-051A5597BBA9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184AFAA-4BC8-4A06-BEFA-E2FFB6FADB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29088" y="2670174"/>
            <a:ext cx="3981450" cy="2106613"/>
          </a:xfrm>
          <a:solidFill>
            <a:schemeClr val="bg1"/>
          </a:solidFill>
        </p:spPr>
        <p:txBody>
          <a:bodyPr anchor="ctr"/>
          <a:lstStyle>
            <a:lvl1pPr marL="0" indent="0" algn="ctr">
              <a:defRPr sz="1200" b="1" cap="all" baseline="0"/>
            </a:lvl1pPr>
            <a:lvl2pPr marL="0" indent="0" algn="ctr">
              <a:buFont typeface="Arial" panose="020B0604020202020204" pitchFamily="34" charset="0"/>
              <a:buChar char=" "/>
              <a:defRPr sz="2400" b="1" cap="all" baseline="0">
                <a:solidFill>
                  <a:schemeClr val="accent4"/>
                </a:solidFill>
              </a:defRPr>
            </a:lvl2pPr>
            <a:lvl3pPr marL="0" indent="0" algn="ctr">
              <a:buFont typeface="Arial" panose="020B0604020202020204" pitchFamily="34" charset="0"/>
              <a:buChar char=" "/>
              <a:defRPr sz="1000" i="1"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r-FR" dirty="0"/>
              <a:t>First </a:t>
            </a:r>
            <a:r>
              <a:rPr lang="fr-FR" dirty="0" err="1"/>
              <a:t>level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763E25EA-4618-4F9A-B130-9AEF87ED54F9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620A27AE-291B-42FE-82AE-BAB7ABF01783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59" name="Groupe 58">
              <a:extLst>
                <a:ext uri="{FF2B5EF4-FFF2-40B4-BE49-F238E27FC236}">
                  <a16:creationId xmlns:a16="http://schemas.microsoft.com/office/drawing/2014/main" id="{4E53AAE7-04A5-4143-A8E6-28E75B9C5728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60" name="Connecteur droit 59">
                <a:extLst>
                  <a:ext uri="{FF2B5EF4-FFF2-40B4-BE49-F238E27FC236}">
                    <a16:creationId xmlns:a16="http://schemas.microsoft.com/office/drawing/2014/main" id="{F31FB990-E1A2-43EA-AEEC-B0FF8FF6B911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Connecteur droit 60">
                <a:extLst>
                  <a:ext uri="{FF2B5EF4-FFF2-40B4-BE49-F238E27FC236}">
                    <a16:creationId xmlns:a16="http://schemas.microsoft.com/office/drawing/2014/main" id="{DD2896A7-3E22-4E9E-A68E-E262C6470FC2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62" name="Image 61">
            <a:extLst>
              <a:ext uri="{FF2B5EF4-FFF2-40B4-BE49-F238E27FC236}">
                <a16:creationId xmlns:a16="http://schemas.microsoft.com/office/drawing/2014/main" id="{827A3403-268C-4299-9C49-4DFEB81088D1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4DADF076-D42B-4662-95FC-3FC4E561EDFF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grpSp>
        <p:nvGrpSpPr>
          <p:cNvPr id="64" name="Groupe 63">
            <a:extLst>
              <a:ext uri="{FF2B5EF4-FFF2-40B4-BE49-F238E27FC236}">
                <a16:creationId xmlns:a16="http://schemas.microsoft.com/office/drawing/2014/main" id="{8614C563-EF00-4E01-9B06-73A10FF362C6}"/>
              </a:ext>
            </a:extLst>
          </p:cNvPr>
          <p:cNvGrpSpPr/>
          <p:nvPr/>
        </p:nvGrpSpPr>
        <p:grpSpPr>
          <a:xfrm>
            <a:off x="-3240849" y="3675599"/>
            <a:ext cx="3062503" cy="3082895"/>
            <a:chOff x="-3288093" y="648154"/>
            <a:chExt cx="3062503" cy="3082895"/>
          </a:xfrm>
        </p:grpSpPr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6CA17E98-3DD1-4EAD-9F5D-E69D40D06DC4}"/>
                </a:ext>
              </a:extLst>
            </p:cNvPr>
            <p:cNvSpPr txBox="1"/>
            <p:nvPr userDrawn="1"/>
          </p:nvSpPr>
          <p:spPr>
            <a:xfrm>
              <a:off x="-3288093" y="648154"/>
              <a:ext cx="2952328" cy="30828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Pictures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 in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your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resize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 to the Format 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Crop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Cropping handles will appear. Click, hold and drag a handle to crop the image.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Centre the image by clicking, holding and dragging it to the centre of the box. </a:t>
              </a:r>
            </a:p>
            <a:p>
              <a:pPr marL="0" indent="0">
                <a:spcBef>
                  <a:spcPts val="200"/>
                </a:spcBef>
                <a:buFont typeface="+mj-lt"/>
                <a:buNone/>
              </a:pPr>
              <a:r>
                <a:rPr lang="en-GB" sz="900" u="sng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N.B.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crop the image proportionally, hold the Shift key while you resize the image.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image displayed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the image displayed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Pictures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a new image</a:t>
              </a:r>
            </a:p>
          </p:txBody>
        </p:sp>
        <p:grpSp>
          <p:nvGrpSpPr>
            <p:cNvPr id="66" name="Groupe 65">
              <a:extLst>
                <a:ext uri="{FF2B5EF4-FFF2-40B4-BE49-F238E27FC236}">
                  <a16:creationId xmlns:a16="http://schemas.microsoft.com/office/drawing/2014/main" id="{2373E016-CCD5-4F2C-9AEE-D8F6348BCD7B}"/>
                </a:ext>
              </a:extLst>
            </p:cNvPr>
            <p:cNvGrpSpPr/>
            <p:nvPr userDrawn="1"/>
          </p:nvGrpSpPr>
          <p:grpSpPr>
            <a:xfrm rot="10800000" flipH="1">
              <a:off x="-369606" y="708660"/>
              <a:ext cx="144016" cy="2903220"/>
              <a:chOff x="-252536" y="-475622"/>
              <a:chExt cx="144016" cy="2903220"/>
            </a:xfrm>
          </p:grpSpPr>
          <p:cxnSp>
            <p:nvCxnSpPr>
              <p:cNvPr id="68" name="Connecteur droit 67">
                <a:extLst>
                  <a:ext uri="{FF2B5EF4-FFF2-40B4-BE49-F238E27FC236}">
                    <a16:creationId xmlns:a16="http://schemas.microsoft.com/office/drawing/2014/main" id="{26453274-773A-4285-B935-AE2B8FC06956}"/>
                  </a:ext>
                </a:extLst>
              </p:cNvPr>
              <p:cNvCxnSpPr/>
              <p:nvPr userDrawn="1"/>
            </p:nvCxnSpPr>
            <p:spPr>
              <a:xfrm rot="10800000" flipH="1" flipV="1">
                <a:off x="-252536" y="-475622"/>
                <a:ext cx="0" cy="290322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Connecteur droit 68">
                <a:extLst>
                  <a:ext uri="{FF2B5EF4-FFF2-40B4-BE49-F238E27FC236}">
                    <a16:creationId xmlns:a16="http://schemas.microsoft.com/office/drawing/2014/main" id="{0839E124-6C0F-48DA-9E35-48AB808CF61D}"/>
                  </a:ext>
                </a:extLst>
              </p:cNvPr>
              <p:cNvCxnSpPr/>
              <p:nvPr userDrawn="1"/>
            </p:nvCxnSpPr>
            <p:spPr>
              <a:xfrm flipH="1">
                <a:off x="-252536" y="911924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67" name="Image 66">
              <a:extLst>
                <a:ext uri="{FF2B5EF4-FFF2-40B4-BE49-F238E27FC236}">
                  <a16:creationId xmlns:a16="http://schemas.microsoft.com/office/drawing/2014/main" id="{91F6BC0A-7808-459F-A910-BDB24B355B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0065" y="1440141"/>
              <a:ext cx="308933" cy="492004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  <p:sp>
        <p:nvSpPr>
          <p:cNvPr id="70" name="ZoneTexte 69">
            <a:extLst>
              <a:ext uri="{FF2B5EF4-FFF2-40B4-BE49-F238E27FC236}">
                <a16:creationId xmlns:a16="http://schemas.microsoft.com/office/drawing/2014/main" id="{68F90547-2498-47EE-BC9E-8F1BDA4B135B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A50947BE-270D-4416-BA76-570D66C4A2C1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72" name="Connecteur droit 71">
              <a:extLst>
                <a:ext uri="{FF2B5EF4-FFF2-40B4-BE49-F238E27FC236}">
                  <a16:creationId xmlns:a16="http://schemas.microsoft.com/office/drawing/2014/main" id="{8802402F-25B6-43E3-B9AF-314B3D01D196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necteur droit 72">
              <a:extLst>
                <a:ext uri="{FF2B5EF4-FFF2-40B4-BE49-F238E27FC236}">
                  <a16:creationId xmlns:a16="http://schemas.microsoft.com/office/drawing/2014/main" id="{857DEDFB-FC65-4F09-81F9-6EB23D05102C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318942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D1BF270-D7FD-4856-9A74-50703E26282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76E1AD1A-D67F-45D6-AC0D-7A89976AD0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80D39C3-7924-4CC8-A668-0CFBAE67D9A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D185D11-9B02-4DBC-85DC-4D2F4AC57366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601799AD-87F0-472F-B84B-7EB35B60D90B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A64A7AFD-C825-4211-9D15-DF3C5076A1AB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71B62F4C-3CDB-41D5-868C-66AD980622C1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943158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1D4EBEE-D26F-4F6E-9F88-C97412C70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5303" y="573960"/>
            <a:ext cx="3952617" cy="628854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pour une image  8">
            <a:extLst>
              <a:ext uri="{FF2B5EF4-FFF2-40B4-BE49-F238E27FC236}">
                <a16:creationId xmlns:a16="http://schemas.microsoft.com/office/drawing/2014/main" id="{FA5D90E5-1AD3-4AF2-B007-EF91F7263D3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47375" y="1399547"/>
            <a:ext cx="1820128" cy="3244524"/>
          </a:xfr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AE2364F2-2E7D-43AB-98FE-49C235CEE4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32500" y="1850234"/>
            <a:ext cx="2065116" cy="34405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 b="1" cap="all" baseline="0">
                <a:gradFill>
                  <a:gsLst>
                    <a:gs pos="0">
                      <a:schemeClr val="accent4"/>
                    </a:gs>
                    <a:gs pos="100000">
                      <a:schemeClr val="accent5"/>
                    </a:gs>
                  </a:gsLst>
                  <a:lin ang="5400000" scaled="1"/>
                </a:gradFill>
              </a:defRPr>
            </a:lvl1pPr>
            <a:lvl2pPr marL="268288" indent="0">
              <a:buNone/>
              <a:defRPr/>
            </a:lvl2pPr>
            <a:lvl3pPr marL="449263" indent="0">
              <a:buNone/>
              <a:defRPr/>
            </a:lvl3pPr>
            <a:lvl4pPr marL="630238" indent="0">
              <a:buNone/>
              <a:defRPr/>
            </a:lvl4pPr>
          </a:lstStyle>
          <a:p>
            <a:pPr lvl="0"/>
            <a:r>
              <a:rPr lang="en-US" dirty="0"/>
              <a:t>edit text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EA18485-CC83-4CAB-AAEE-4024D5579EF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32" name="Espace réservé du texte 2">
            <a:extLst>
              <a:ext uri="{FF2B5EF4-FFF2-40B4-BE49-F238E27FC236}">
                <a16:creationId xmlns:a16="http://schemas.microsoft.com/office/drawing/2014/main" id="{2EDD0F30-B9DA-4F66-BF9B-C6CBE16007A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565CAA-3214-4C76-A95B-18595D529C1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8" name="Espace réservé du texte 12">
            <a:extLst>
              <a:ext uri="{FF2B5EF4-FFF2-40B4-BE49-F238E27FC236}">
                <a16:creationId xmlns:a16="http://schemas.microsoft.com/office/drawing/2014/main" id="{3CE403D3-5FEC-4F6A-9923-8850A0A122A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31856" y="1850233"/>
            <a:ext cx="2065116" cy="34405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 b="1" cap="all" baseline="0">
                <a:gradFill>
                  <a:gsLst>
                    <a:gs pos="0">
                      <a:schemeClr val="accent5"/>
                    </a:gs>
                    <a:gs pos="100000">
                      <a:schemeClr val="accent6"/>
                    </a:gs>
                  </a:gsLst>
                  <a:lin ang="5400000" scaled="1"/>
                </a:gradFill>
              </a:defRPr>
            </a:lvl1pPr>
            <a:lvl2pPr marL="268288" indent="0">
              <a:buNone/>
              <a:defRPr/>
            </a:lvl2pPr>
            <a:lvl3pPr marL="449263" indent="0">
              <a:buNone/>
              <a:defRPr/>
            </a:lvl3pPr>
            <a:lvl4pPr marL="630238" indent="0">
              <a:buNone/>
              <a:defRPr/>
            </a:lvl4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29" name="Espace réservé du texte 12">
            <a:extLst>
              <a:ext uri="{FF2B5EF4-FFF2-40B4-BE49-F238E27FC236}">
                <a16:creationId xmlns:a16="http://schemas.microsoft.com/office/drawing/2014/main" id="{7679096F-1CDE-46A1-89A3-015089A1139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32500" y="3247153"/>
            <a:ext cx="2065116" cy="34405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 b="1" cap="all" baseline="0">
                <a:gradFill>
                  <a:gsLst>
                    <a:gs pos="0">
                      <a:srgbClr val="CE1431"/>
                    </a:gs>
                    <a:gs pos="100000">
                      <a:srgbClr val="E5531A"/>
                    </a:gs>
                  </a:gsLst>
                  <a:lin ang="5400000" scaled="1"/>
                </a:gradFill>
              </a:defRPr>
            </a:lvl1pPr>
            <a:lvl2pPr marL="268288" indent="0">
              <a:buNone/>
              <a:defRPr/>
            </a:lvl2pPr>
            <a:lvl3pPr marL="449263" indent="0">
              <a:buNone/>
              <a:defRPr/>
            </a:lvl3pPr>
            <a:lvl4pPr marL="630238" indent="0">
              <a:buNone/>
              <a:defRPr/>
            </a:lvl4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30" name="Espace réservé du texte 12">
            <a:extLst>
              <a:ext uri="{FF2B5EF4-FFF2-40B4-BE49-F238E27FC236}">
                <a16:creationId xmlns:a16="http://schemas.microsoft.com/office/drawing/2014/main" id="{FE7954AD-499D-4986-BB77-E243BB0429E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231856" y="3247152"/>
            <a:ext cx="2065116" cy="34405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 b="1" cap="all" baseline="0">
                <a:gradFill>
                  <a:gsLst>
                    <a:gs pos="0">
                      <a:schemeClr val="accent4"/>
                    </a:gs>
                    <a:gs pos="100000">
                      <a:schemeClr val="accent5"/>
                    </a:gs>
                  </a:gsLst>
                  <a:lin ang="5400000" scaled="1"/>
                </a:gradFill>
              </a:defRPr>
            </a:lvl1pPr>
            <a:lvl2pPr marL="268288" indent="0">
              <a:buNone/>
              <a:defRPr/>
            </a:lvl2pPr>
            <a:lvl3pPr marL="449263" indent="0">
              <a:buNone/>
              <a:defRPr/>
            </a:lvl3pPr>
            <a:lvl4pPr marL="630238" indent="0">
              <a:buNone/>
              <a:defRPr/>
            </a:lvl4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31" name="Espace réservé du texte 12">
            <a:extLst>
              <a:ext uri="{FF2B5EF4-FFF2-40B4-BE49-F238E27FC236}">
                <a16:creationId xmlns:a16="http://schemas.microsoft.com/office/drawing/2014/main" id="{978654B7-B9D5-42C8-999C-9D5623957AA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2500" y="4644072"/>
            <a:ext cx="2065116" cy="34405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 b="1" cap="all" baseline="0">
                <a:gradFill>
                  <a:gsLst>
                    <a:gs pos="0">
                      <a:schemeClr val="accent5"/>
                    </a:gs>
                    <a:gs pos="100000">
                      <a:schemeClr val="accent6"/>
                    </a:gs>
                  </a:gsLst>
                  <a:lin ang="5400000" scaled="1"/>
                </a:gradFill>
              </a:defRPr>
            </a:lvl1pPr>
            <a:lvl2pPr marL="268288" indent="0">
              <a:buNone/>
              <a:defRPr/>
            </a:lvl2pPr>
            <a:lvl3pPr marL="449263" indent="0">
              <a:buNone/>
              <a:defRPr/>
            </a:lvl3pPr>
            <a:lvl4pPr marL="630238" indent="0">
              <a:buNone/>
              <a:defRPr/>
            </a:lvl4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50" name="Espace réservé du texte 12">
            <a:extLst>
              <a:ext uri="{FF2B5EF4-FFF2-40B4-BE49-F238E27FC236}">
                <a16:creationId xmlns:a16="http://schemas.microsoft.com/office/drawing/2014/main" id="{17298E79-557D-47D0-94E5-084E46A081B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31856" y="4644071"/>
            <a:ext cx="2065116" cy="34405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 b="1" cap="all" baseline="0">
                <a:gradFill>
                  <a:gsLst>
                    <a:gs pos="0">
                      <a:srgbClr val="CE1431"/>
                    </a:gs>
                    <a:gs pos="100000">
                      <a:srgbClr val="E5531A"/>
                    </a:gs>
                  </a:gsLst>
                  <a:lin ang="5400000" scaled="1"/>
                </a:gradFill>
              </a:defRPr>
            </a:lvl1pPr>
            <a:lvl2pPr marL="268288" indent="0">
              <a:buNone/>
              <a:defRPr/>
            </a:lvl2pPr>
            <a:lvl3pPr marL="449263" indent="0">
              <a:buNone/>
              <a:defRPr/>
            </a:lvl3pPr>
            <a:lvl4pPr marL="630238" indent="0">
              <a:buNone/>
              <a:defRPr/>
            </a:lvl4pPr>
          </a:lstStyle>
          <a:p>
            <a:pPr lvl="0"/>
            <a:r>
              <a:rPr lang="en-US" dirty="0"/>
              <a:t>edit text</a:t>
            </a: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BF02B169-6FF1-4646-9D72-706EDDED615C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AEA4008B-E243-481A-A1FA-B14F7B0D872F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53" name="Groupe 52">
              <a:extLst>
                <a:ext uri="{FF2B5EF4-FFF2-40B4-BE49-F238E27FC236}">
                  <a16:creationId xmlns:a16="http://schemas.microsoft.com/office/drawing/2014/main" id="{3A774F43-4436-4B66-BAD1-EE344C583BC3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54" name="Connecteur droit 53">
                <a:extLst>
                  <a:ext uri="{FF2B5EF4-FFF2-40B4-BE49-F238E27FC236}">
                    <a16:creationId xmlns:a16="http://schemas.microsoft.com/office/drawing/2014/main" id="{38DCA98F-FA2F-40E8-B968-93DD05B218D1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Connecteur droit 54">
                <a:extLst>
                  <a:ext uri="{FF2B5EF4-FFF2-40B4-BE49-F238E27FC236}">
                    <a16:creationId xmlns:a16="http://schemas.microsoft.com/office/drawing/2014/main" id="{3B447FD1-344B-4251-A744-C5411124B75E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56" name="Image 55">
            <a:extLst>
              <a:ext uri="{FF2B5EF4-FFF2-40B4-BE49-F238E27FC236}">
                <a16:creationId xmlns:a16="http://schemas.microsoft.com/office/drawing/2014/main" id="{22659976-57ED-4416-87EF-391937075E2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57" name="Image 56">
            <a:extLst>
              <a:ext uri="{FF2B5EF4-FFF2-40B4-BE49-F238E27FC236}">
                <a16:creationId xmlns:a16="http://schemas.microsoft.com/office/drawing/2014/main" id="{3F879A8F-B383-4F23-B024-1DAE1F7FD37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grpSp>
        <p:nvGrpSpPr>
          <p:cNvPr id="58" name="Groupe 57">
            <a:extLst>
              <a:ext uri="{FF2B5EF4-FFF2-40B4-BE49-F238E27FC236}">
                <a16:creationId xmlns:a16="http://schemas.microsoft.com/office/drawing/2014/main" id="{57329FD4-A20E-470A-B8E8-6A59FF1C2CE0}"/>
              </a:ext>
            </a:extLst>
          </p:cNvPr>
          <p:cNvGrpSpPr/>
          <p:nvPr/>
        </p:nvGrpSpPr>
        <p:grpSpPr>
          <a:xfrm>
            <a:off x="-3240849" y="3675599"/>
            <a:ext cx="3062503" cy="3082895"/>
            <a:chOff x="-3288093" y="648154"/>
            <a:chExt cx="3062503" cy="3082895"/>
          </a:xfrm>
        </p:grpSpPr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A2775DD1-592B-4B04-909F-E6FBD93B0F66}"/>
                </a:ext>
              </a:extLst>
            </p:cNvPr>
            <p:cNvSpPr txBox="1"/>
            <p:nvPr userDrawn="1"/>
          </p:nvSpPr>
          <p:spPr>
            <a:xfrm>
              <a:off x="-3288093" y="648154"/>
              <a:ext cx="2952328" cy="30828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Pictures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 in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your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resize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 to the Format 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Crop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Cropping handles will appear. Click, hold and drag a handle to crop the image.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Centre the image by clicking, holding and dragging it to the centre of the box. </a:t>
              </a:r>
            </a:p>
            <a:p>
              <a:pPr marL="0" indent="0">
                <a:spcBef>
                  <a:spcPts val="200"/>
                </a:spcBef>
                <a:buFont typeface="+mj-lt"/>
                <a:buNone/>
              </a:pPr>
              <a:r>
                <a:rPr lang="en-GB" sz="900" u="sng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N.B.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crop the image proportionally, hold the Shift key while you resize the image.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image displayed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the image displayed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Pictures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a new image</a:t>
              </a:r>
            </a:p>
          </p:txBody>
        </p:sp>
        <p:grpSp>
          <p:nvGrpSpPr>
            <p:cNvPr id="60" name="Groupe 59">
              <a:extLst>
                <a:ext uri="{FF2B5EF4-FFF2-40B4-BE49-F238E27FC236}">
                  <a16:creationId xmlns:a16="http://schemas.microsoft.com/office/drawing/2014/main" id="{0D116422-6C79-43E0-8454-23549496F657}"/>
                </a:ext>
              </a:extLst>
            </p:cNvPr>
            <p:cNvGrpSpPr/>
            <p:nvPr userDrawn="1"/>
          </p:nvGrpSpPr>
          <p:grpSpPr>
            <a:xfrm rot="10800000" flipH="1">
              <a:off x="-369606" y="708660"/>
              <a:ext cx="144016" cy="2903220"/>
              <a:chOff x="-252536" y="-475622"/>
              <a:chExt cx="144016" cy="2903220"/>
            </a:xfrm>
          </p:grpSpPr>
          <p:cxnSp>
            <p:nvCxnSpPr>
              <p:cNvPr id="62" name="Connecteur droit 61">
                <a:extLst>
                  <a:ext uri="{FF2B5EF4-FFF2-40B4-BE49-F238E27FC236}">
                    <a16:creationId xmlns:a16="http://schemas.microsoft.com/office/drawing/2014/main" id="{B38B4245-18E9-4D27-B91D-ED50F2573296}"/>
                  </a:ext>
                </a:extLst>
              </p:cNvPr>
              <p:cNvCxnSpPr/>
              <p:nvPr userDrawn="1"/>
            </p:nvCxnSpPr>
            <p:spPr>
              <a:xfrm rot="10800000" flipH="1" flipV="1">
                <a:off x="-252536" y="-475622"/>
                <a:ext cx="0" cy="290322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Connecteur droit 62">
                <a:extLst>
                  <a:ext uri="{FF2B5EF4-FFF2-40B4-BE49-F238E27FC236}">
                    <a16:creationId xmlns:a16="http://schemas.microsoft.com/office/drawing/2014/main" id="{23E2B943-63F7-4707-A268-E291A2AA3101}"/>
                  </a:ext>
                </a:extLst>
              </p:cNvPr>
              <p:cNvCxnSpPr/>
              <p:nvPr userDrawn="1"/>
            </p:nvCxnSpPr>
            <p:spPr>
              <a:xfrm flipH="1">
                <a:off x="-252536" y="911924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61" name="Image 60">
              <a:extLst>
                <a:ext uri="{FF2B5EF4-FFF2-40B4-BE49-F238E27FC236}">
                  <a16:creationId xmlns:a16="http://schemas.microsoft.com/office/drawing/2014/main" id="{75B44244-AA1D-4014-B881-FE0A21E6A8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0065" y="1440141"/>
              <a:ext cx="308933" cy="492004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  <p:sp>
        <p:nvSpPr>
          <p:cNvPr id="64" name="ZoneTexte 63">
            <a:extLst>
              <a:ext uri="{FF2B5EF4-FFF2-40B4-BE49-F238E27FC236}">
                <a16:creationId xmlns:a16="http://schemas.microsoft.com/office/drawing/2014/main" id="{75BF0DA7-1A90-421E-8ED8-CE8E2AF546E6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5E2B6B0C-0CE2-49D2-AAB2-D0A0F4A4736E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66" name="Connecteur droit 65">
              <a:extLst>
                <a:ext uri="{FF2B5EF4-FFF2-40B4-BE49-F238E27FC236}">
                  <a16:creationId xmlns:a16="http://schemas.microsoft.com/office/drawing/2014/main" id="{093B18AC-C1AC-43DF-8A75-FB03781798B6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cteur droit 66">
              <a:extLst>
                <a:ext uri="{FF2B5EF4-FFF2-40B4-BE49-F238E27FC236}">
                  <a16:creationId xmlns:a16="http://schemas.microsoft.com/office/drawing/2014/main" id="{8554E0A5-FAA6-45A2-8A9F-700A05A70502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069553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1">
            <a:extLst>
              <a:ext uri="{FF2B5EF4-FFF2-40B4-BE49-F238E27FC236}">
                <a16:creationId xmlns:a16="http://schemas.microsoft.com/office/drawing/2014/main" id="{6AD993D4-6488-4313-A3E6-E609437CA0F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354206" y="1027408"/>
            <a:ext cx="4602730" cy="5311143"/>
          </a:xfrm>
          <a:prstGeom prst="rect">
            <a:avLst/>
          </a:prstGeom>
          <a:effectLst/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pour une image  8">
            <a:extLst>
              <a:ext uri="{FF2B5EF4-FFF2-40B4-BE49-F238E27FC236}">
                <a16:creationId xmlns:a16="http://schemas.microsoft.com/office/drawing/2014/main" id="{FA5D90E5-1AD3-4AF2-B007-EF91F7263D3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0540" y="1859415"/>
            <a:ext cx="4594522" cy="3675617"/>
          </a:xfr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AE2364F2-2E7D-43AB-98FE-49C235CEE4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40572" y="2690036"/>
            <a:ext cx="6152034" cy="277539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D6B53F4-3850-489E-971B-47B4818C2B4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B86CDA2-D0A5-48D8-8838-7F77D7B2345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1139" y="1987550"/>
            <a:ext cx="6150811" cy="606425"/>
          </a:xfrm>
        </p:spPr>
        <p:txBody>
          <a:bodyPr anchor="ctr">
            <a:normAutofit/>
          </a:bodyPr>
          <a:lstStyle>
            <a:lvl1pPr marL="0" indent="0">
              <a:buNone/>
              <a:defRPr sz="2000" b="1" cap="all" spc="30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 err="1"/>
              <a:t>Title</a:t>
            </a:r>
            <a:r>
              <a:rPr lang="fr-FR" dirty="0"/>
              <a:t> </a:t>
            </a:r>
          </a:p>
        </p:txBody>
      </p:sp>
      <p:sp>
        <p:nvSpPr>
          <p:cNvPr id="33" name="Espace réservé du texte 2">
            <a:extLst>
              <a:ext uri="{FF2B5EF4-FFF2-40B4-BE49-F238E27FC236}">
                <a16:creationId xmlns:a16="http://schemas.microsoft.com/office/drawing/2014/main" id="{6CEBBA90-9B1D-401B-B903-9C562D1FB7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965FCF5-72CF-4275-98C4-6FFC79CE289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BB349BDC-8F57-48F5-84EB-2B09B8A1D865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5398EA12-AD84-4938-953D-7EC771577665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1" name="Groupe 30">
              <a:extLst>
                <a:ext uri="{FF2B5EF4-FFF2-40B4-BE49-F238E27FC236}">
                  <a16:creationId xmlns:a16="http://schemas.microsoft.com/office/drawing/2014/main" id="{F1E365E1-88DF-4626-8F70-F955D386F64F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18C8B903-0D9E-4262-BDE9-B55D4718CCB9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cteur droit 50">
                <a:extLst>
                  <a:ext uri="{FF2B5EF4-FFF2-40B4-BE49-F238E27FC236}">
                    <a16:creationId xmlns:a16="http://schemas.microsoft.com/office/drawing/2014/main" id="{EA0A790B-E716-4660-8C61-20B28D9038AD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52" name="Image 51">
            <a:extLst>
              <a:ext uri="{FF2B5EF4-FFF2-40B4-BE49-F238E27FC236}">
                <a16:creationId xmlns:a16="http://schemas.microsoft.com/office/drawing/2014/main" id="{614CEEDF-E705-4107-8A22-CDB634B8BE1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53" name="Image 52">
            <a:extLst>
              <a:ext uri="{FF2B5EF4-FFF2-40B4-BE49-F238E27FC236}">
                <a16:creationId xmlns:a16="http://schemas.microsoft.com/office/drawing/2014/main" id="{33930616-EFE4-40D2-8EE8-53D1C6302FC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grpSp>
        <p:nvGrpSpPr>
          <p:cNvPr id="54" name="Groupe 53">
            <a:extLst>
              <a:ext uri="{FF2B5EF4-FFF2-40B4-BE49-F238E27FC236}">
                <a16:creationId xmlns:a16="http://schemas.microsoft.com/office/drawing/2014/main" id="{C995DB14-31A7-46EA-B21E-0A3641ED0B41}"/>
              </a:ext>
            </a:extLst>
          </p:cNvPr>
          <p:cNvGrpSpPr/>
          <p:nvPr/>
        </p:nvGrpSpPr>
        <p:grpSpPr>
          <a:xfrm>
            <a:off x="-3240849" y="3675599"/>
            <a:ext cx="3062503" cy="3082895"/>
            <a:chOff x="-3288093" y="648154"/>
            <a:chExt cx="3062503" cy="3082895"/>
          </a:xfrm>
        </p:grpSpPr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id="{0576AED0-CF3F-48F5-A774-8FD833B85C9D}"/>
                </a:ext>
              </a:extLst>
            </p:cNvPr>
            <p:cNvSpPr txBox="1"/>
            <p:nvPr userDrawn="1"/>
          </p:nvSpPr>
          <p:spPr>
            <a:xfrm>
              <a:off x="-3288093" y="648154"/>
              <a:ext cx="2952328" cy="30828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Pictures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 in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your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resize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 to the Format 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Crop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Cropping handles will appear. Click, hold and drag a handle to crop the image.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Centre the image by clicking, holding and dragging it to the centre of the box. </a:t>
              </a:r>
            </a:p>
            <a:p>
              <a:pPr marL="0" indent="0">
                <a:spcBef>
                  <a:spcPts val="200"/>
                </a:spcBef>
                <a:buFont typeface="+mj-lt"/>
                <a:buNone/>
              </a:pPr>
              <a:r>
                <a:rPr lang="en-GB" sz="900" u="sng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N.B.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crop the image proportionally, hold the Shift key while you resize the image.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image displayed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the image displayed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Pictures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a new image</a:t>
              </a:r>
            </a:p>
          </p:txBody>
        </p:sp>
        <p:grpSp>
          <p:nvGrpSpPr>
            <p:cNvPr id="56" name="Groupe 55">
              <a:extLst>
                <a:ext uri="{FF2B5EF4-FFF2-40B4-BE49-F238E27FC236}">
                  <a16:creationId xmlns:a16="http://schemas.microsoft.com/office/drawing/2014/main" id="{9883B8B4-BB17-4068-B1B4-ACA0C244355D}"/>
                </a:ext>
              </a:extLst>
            </p:cNvPr>
            <p:cNvGrpSpPr/>
            <p:nvPr userDrawn="1"/>
          </p:nvGrpSpPr>
          <p:grpSpPr>
            <a:xfrm rot="10800000" flipH="1">
              <a:off x="-369606" y="708660"/>
              <a:ext cx="144016" cy="2903220"/>
              <a:chOff x="-252536" y="-475622"/>
              <a:chExt cx="144016" cy="2903220"/>
            </a:xfrm>
          </p:grpSpPr>
          <p:cxnSp>
            <p:nvCxnSpPr>
              <p:cNvPr id="58" name="Connecteur droit 57">
                <a:extLst>
                  <a:ext uri="{FF2B5EF4-FFF2-40B4-BE49-F238E27FC236}">
                    <a16:creationId xmlns:a16="http://schemas.microsoft.com/office/drawing/2014/main" id="{976E1F11-21C6-4D0C-A9C4-E16C7BB7C8A4}"/>
                  </a:ext>
                </a:extLst>
              </p:cNvPr>
              <p:cNvCxnSpPr/>
              <p:nvPr userDrawn="1"/>
            </p:nvCxnSpPr>
            <p:spPr>
              <a:xfrm rot="10800000" flipH="1" flipV="1">
                <a:off x="-252536" y="-475622"/>
                <a:ext cx="0" cy="290322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Connecteur droit 58">
                <a:extLst>
                  <a:ext uri="{FF2B5EF4-FFF2-40B4-BE49-F238E27FC236}">
                    <a16:creationId xmlns:a16="http://schemas.microsoft.com/office/drawing/2014/main" id="{3DEF10E3-557D-40EF-8C3B-746BB7D97CC2}"/>
                  </a:ext>
                </a:extLst>
              </p:cNvPr>
              <p:cNvCxnSpPr/>
              <p:nvPr userDrawn="1"/>
            </p:nvCxnSpPr>
            <p:spPr>
              <a:xfrm flipH="1">
                <a:off x="-252536" y="911924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7" name="Image 56">
              <a:extLst>
                <a:ext uri="{FF2B5EF4-FFF2-40B4-BE49-F238E27FC236}">
                  <a16:creationId xmlns:a16="http://schemas.microsoft.com/office/drawing/2014/main" id="{30BDA9DD-4229-438E-8256-9FA94A2259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0065" y="1440141"/>
              <a:ext cx="308933" cy="492004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  <p:sp>
        <p:nvSpPr>
          <p:cNvPr id="60" name="ZoneTexte 59">
            <a:extLst>
              <a:ext uri="{FF2B5EF4-FFF2-40B4-BE49-F238E27FC236}">
                <a16:creationId xmlns:a16="http://schemas.microsoft.com/office/drawing/2014/main" id="{B9CC9BD6-B4BC-4580-90FE-DC6705F792F1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98CA76C7-2D49-4838-B25E-DEA38955EBD4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97F11671-5757-4412-8B76-BC14BABEE5DA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necteur droit 62">
              <a:extLst>
                <a:ext uri="{FF2B5EF4-FFF2-40B4-BE49-F238E27FC236}">
                  <a16:creationId xmlns:a16="http://schemas.microsoft.com/office/drawing/2014/main" id="{C383BF7A-402F-407D-B66E-150D1FE7405B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701221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A202FA-0E7E-45F3-8218-A02516593BD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390" y="1648623"/>
            <a:ext cx="3256706" cy="452833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268288" indent="0">
              <a:buNone/>
              <a:defRPr sz="1400"/>
            </a:lvl2pPr>
            <a:lvl3pPr marL="449263" indent="0">
              <a:buNone/>
              <a:defRPr/>
            </a:lvl3pPr>
            <a:lvl4pPr marL="630238" indent="0">
              <a:buNone/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756074D9-E68F-4761-8523-5A609347450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828018" y="1648622"/>
            <a:ext cx="3256706" cy="452833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268288" indent="0">
              <a:buNone/>
              <a:defRPr sz="1400"/>
            </a:lvl2pPr>
            <a:lvl3pPr marL="449263" indent="0">
              <a:buNone/>
              <a:defRPr/>
            </a:lvl3pPr>
            <a:lvl4pPr marL="630238" indent="0">
              <a:buNone/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5F836E1-0EB7-41B7-BD61-379996AE1A1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6875" y="1149350"/>
            <a:ext cx="6688138" cy="361950"/>
          </a:xfrm>
        </p:spPr>
        <p:txBody>
          <a:bodyPr anchor="ctr">
            <a:noAutofit/>
          </a:bodyPr>
          <a:lstStyle>
            <a:lvl1pPr marL="0" indent="0">
              <a:buNone/>
              <a:defRPr sz="1600" b="1" cap="all" spc="30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1942C8DF-2ACA-4AA0-857A-4BDF7103E4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389" y="136525"/>
            <a:ext cx="6688139" cy="454682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12" name="Espace réservé pour une image  6">
            <a:extLst>
              <a:ext uri="{FF2B5EF4-FFF2-40B4-BE49-F238E27FC236}">
                <a16:creationId xmlns:a16="http://schemas.microsoft.com/office/drawing/2014/main" id="{D797417B-DAA5-49D7-9238-555C6B76979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734300" y="0"/>
            <a:ext cx="4457700" cy="6858000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fr-FR"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algn="ctr"/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32" name="Espace réservé du texte 2">
            <a:extLst>
              <a:ext uri="{FF2B5EF4-FFF2-40B4-BE49-F238E27FC236}">
                <a16:creationId xmlns:a16="http://schemas.microsoft.com/office/drawing/2014/main" id="{5D1B47C1-6735-47D6-87DD-0A9A2CF88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6CFA247-D5D9-4640-A229-0D4B264FB832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43D2DBEF-BF4A-4024-9067-D4792359690F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8E42E00D-26D3-4C48-82F3-28D4A07989A4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19992AAC-F079-4EB8-8E8C-80A97553D2BA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31" name="Connecteur droit 30">
                <a:extLst>
                  <a:ext uri="{FF2B5EF4-FFF2-40B4-BE49-F238E27FC236}">
                    <a16:creationId xmlns:a16="http://schemas.microsoft.com/office/drawing/2014/main" id="{CB6E893E-8F89-4B3E-91D9-55DDA380AFA7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cteur droit 49">
                <a:extLst>
                  <a:ext uri="{FF2B5EF4-FFF2-40B4-BE49-F238E27FC236}">
                    <a16:creationId xmlns:a16="http://schemas.microsoft.com/office/drawing/2014/main" id="{25D1BC78-4EF7-43D3-80F9-39716D7B2509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51" name="Image 50">
            <a:extLst>
              <a:ext uri="{FF2B5EF4-FFF2-40B4-BE49-F238E27FC236}">
                <a16:creationId xmlns:a16="http://schemas.microsoft.com/office/drawing/2014/main" id="{582253C4-38E7-416D-84E7-7D609033CC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52" name="Image 51">
            <a:extLst>
              <a:ext uri="{FF2B5EF4-FFF2-40B4-BE49-F238E27FC236}">
                <a16:creationId xmlns:a16="http://schemas.microsoft.com/office/drawing/2014/main" id="{4B9BD15F-FEFC-47C1-846E-70AAC34C10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grpSp>
        <p:nvGrpSpPr>
          <p:cNvPr id="53" name="Groupe 52">
            <a:extLst>
              <a:ext uri="{FF2B5EF4-FFF2-40B4-BE49-F238E27FC236}">
                <a16:creationId xmlns:a16="http://schemas.microsoft.com/office/drawing/2014/main" id="{42DBDA7A-FED1-4CE8-9053-AD9AAFEBFDDE}"/>
              </a:ext>
            </a:extLst>
          </p:cNvPr>
          <p:cNvGrpSpPr/>
          <p:nvPr/>
        </p:nvGrpSpPr>
        <p:grpSpPr>
          <a:xfrm>
            <a:off x="-3240849" y="3675599"/>
            <a:ext cx="3062503" cy="3082895"/>
            <a:chOff x="-3288093" y="648154"/>
            <a:chExt cx="3062503" cy="3082895"/>
          </a:xfrm>
        </p:grpSpPr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AEED287F-EEF7-4281-80FA-B42ED759C31F}"/>
                </a:ext>
              </a:extLst>
            </p:cNvPr>
            <p:cNvSpPr txBox="1"/>
            <p:nvPr userDrawn="1"/>
          </p:nvSpPr>
          <p:spPr>
            <a:xfrm>
              <a:off x="-3288093" y="648154"/>
              <a:ext cx="2952328" cy="30828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Pictures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 in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your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resize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 to the Format 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Crop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Cropping handles will appear. Click, hold and drag a handle to crop the image.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Centre the image by clicking, holding and dragging it to the centre of the box. </a:t>
              </a:r>
            </a:p>
            <a:p>
              <a:pPr marL="0" indent="0">
                <a:spcBef>
                  <a:spcPts val="200"/>
                </a:spcBef>
                <a:buFont typeface="+mj-lt"/>
                <a:buNone/>
              </a:pPr>
              <a:r>
                <a:rPr lang="en-GB" sz="900" u="sng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N.B.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crop the image proportionally, hold the Shift key while you resize the image.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image displayed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the image displayed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Pictures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a new image</a:t>
              </a:r>
            </a:p>
          </p:txBody>
        </p:sp>
        <p:grpSp>
          <p:nvGrpSpPr>
            <p:cNvPr id="55" name="Groupe 54">
              <a:extLst>
                <a:ext uri="{FF2B5EF4-FFF2-40B4-BE49-F238E27FC236}">
                  <a16:creationId xmlns:a16="http://schemas.microsoft.com/office/drawing/2014/main" id="{D42564A8-7DEB-4D51-B53E-6516945C28DF}"/>
                </a:ext>
              </a:extLst>
            </p:cNvPr>
            <p:cNvGrpSpPr/>
            <p:nvPr userDrawn="1"/>
          </p:nvGrpSpPr>
          <p:grpSpPr>
            <a:xfrm rot="10800000" flipH="1">
              <a:off x="-369606" y="708660"/>
              <a:ext cx="144016" cy="2903220"/>
              <a:chOff x="-252536" y="-475622"/>
              <a:chExt cx="144016" cy="2903220"/>
            </a:xfrm>
          </p:grpSpPr>
          <p:cxnSp>
            <p:nvCxnSpPr>
              <p:cNvPr id="57" name="Connecteur droit 56">
                <a:extLst>
                  <a:ext uri="{FF2B5EF4-FFF2-40B4-BE49-F238E27FC236}">
                    <a16:creationId xmlns:a16="http://schemas.microsoft.com/office/drawing/2014/main" id="{35E9D624-7493-4D7B-9899-396B9C84692F}"/>
                  </a:ext>
                </a:extLst>
              </p:cNvPr>
              <p:cNvCxnSpPr/>
              <p:nvPr userDrawn="1"/>
            </p:nvCxnSpPr>
            <p:spPr>
              <a:xfrm rot="10800000" flipH="1" flipV="1">
                <a:off x="-252536" y="-475622"/>
                <a:ext cx="0" cy="290322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Connecteur droit 57">
                <a:extLst>
                  <a:ext uri="{FF2B5EF4-FFF2-40B4-BE49-F238E27FC236}">
                    <a16:creationId xmlns:a16="http://schemas.microsoft.com/office/drawing/2014/main" id="{39C7BDF0-F725-4DA6-BCBC-5DB0B08FCE07}"/>
                  </a:ext>
                </a:extLst>
              </p:cNvPr>
              <p:cNvCxnSpPr/>
              <p:nvPr userDrawn="1"/>
            </p:nvCxnSpPr>
            <p:spPr>
              <a:xfrm flipH="1">
                <a:off x="-252536" y="911924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Image 55">
              <a:extLst>
                <a:ext uri="{FF2B5EF4-FFF2-40B4-BE49-F238E27FC236}">
                  <a16:creationId xmlns:a16="http://schemas.microsoft.com/office/drawing/2014/main" id="{4030CA2C-7182-4A7C-A50E-6D3C1B43D9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0065" y="1440141"/>
              <a:ext cx="308933" cy="492004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  <p:sp>
        <p:nvSpPr>
          <p:cNvPr id="59" name="ZoneTexte 58">
            <a:extLst>
              <a:ext uri="{FF2B5EF4-FFF2-40B4-BE49-F238E27FC236}">
                <a16:creationId xmlns:a16="http://schemas.microsoft.com/office/drawing/2014/main" id="{C4F4E982-EFB2-4EEA-8F81-2E5AE8514E0F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DF634771-23C1-474D-8ED8-4B354EA4A368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61" name="Connecteur droit 60">
              <a:extLst>
                <a:ext uri="{FF2B5EF4-FFF2-40B4-BE49-F238E27FC236}">
                  <a16:creationId xmlns:a16="http://schemas.microsoft.com/office/drawing/2014/main" id="{0CA58524-2E60-443A-B104-CE8C63F93B06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8FD0F708-04DF-499B-9B57-040F7D42F96D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36399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8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E415C30F-D439-4ABA-A959-9847D1AA64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734300" y="0"/>
            <a:ext cx="4457700" cy="6858000"/>
          </a:xfr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noAutofit/>
          </a:bodyPr>
          <a:lstStyle>
            <a:lvl1pPr>
              <a:defRPr lang="fr-FR"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algn="ctr"/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A202FA-0E7E-45F3-8218-A02516593BD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390" y="1648623"/>
            <a:ext cx="6688138" cy="452833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268288" indent="0">
              <a:buNone/>
              <a:defRPr sz="1400"/>
            </a:lvl2pPr>
            <a:lvl3pPr marL="449263" indent="0">
              <a:buNone/>
              <a:defRPr/>
            </a:lvl3pPr>
            <a:lvl4pPr marL="630238" indent="0">
              <a:buNone/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24EDD17-FD37-4467-99DE-A3BB34C4D8D6}"/>
              </a:ext>
            </a:extLst>
          </p:cNvPr>
          <p:cNvCxnSpPr>
            <a:cxnSpLocks/>
          </p:cNvCxnSpPr>
          <p:nvPr/>
        </p:nvCxnSpPr>
        <p:spPr>
          <a:xfrm>
            <a:off x="511572" y="650215"/>
            <a:ext cx="518065" cy="0"/>
          </a:xfrm>
          <a:prstGeom prst="line">
            <a:avLst/>
          </a:prstGeom>
          <a:ln w="44450" cap="rnd">
            <a:gradFill>
              <a:gsLst>
                <a:gs pos="0">
                  <a:schemeClr val="accent6"/>
                </a:gs>
                <a:gs pos="99000">
                  <a:schemeClr val="accent5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5F836E1-0EB7-41B7-BD61-379996AE1A1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6875" y="1149350"/>
            <a:ext cx="6688138" cy="361950"/>
          </a:xfrm>
        </p:spPr>
        <p:txBody>
          <a:bodyPr anchor="ctr">
            <a:noAutofit/>
          </a:bodyPr>
          <a:lstStyle>
            <a:lvl1pPr marL="0" indent="0">
              <a:buNone/>
              <a:defRPr sz="2000" b="1" cap="all" spc="30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251821CA-1549-467B-A51D-5C07BCD67B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390" y="136525"/>
            <a:ext cx="6688138" cy="454682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B1115E3D-548C-48D7-8047-D6E130CD59F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DACBD0A-967D-4236-9A07-408AF65B5C6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9457A146-4EE0-4DF5-AAFF-24C57FFBF228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80C29335-98BD-4236-9C6A-36875F01D9C9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2D34CE2E-DEDB-4F67-93A5-7D24E1594E7A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48" name="Connecteur droit 47">
                <a:extLst>
                  <a:ext uri="{FF2B5EF4-FFF2-40B4-BE49-F238E27FC236}">
                    <a16:creationId xmlns:a16="http://schemas.microsoft.com/office/drawing/2014/main" id="{2018474C-9DCB-49AD-99A5-F57633CF79AE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necteur droit 48">
                <a:extLst>
                  <a:ext uri="{FF2B5EF4-FFF2-40B4-BE49-F238E27FC236}">
                    <a16:creationId xmlns:a16="http://schemas.microsoft.com/office/drawing/2014/main" id="{EBABC925-2DD0-478F-8780-7B74AB3651D0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50" name="Image 49">
            <a:extLst>
              <a:ext uri="{FF2B5EF4-FFF2-40B4-BE49-F238E27FC236}">
                <a16:creationId xmlns:a16="http://schemas.microsoft.com/office/drawing/2014/main" id="{722F4677-C7EF-41E4-A917-771A26BE72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51" name="Image 50">
            <a:extLst>
              <a:ext uri="{FF2B5EF4-FFF2-40B4-BE49-F238E27FC236}">
                <a16:creationId xmlns:a16="http://schemas.microsoft.com/office/drawing/2014/main" id="{EAF31394-FB65-401E-B6AE-F4370C72A7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grpSp>
        <p:nvGrpSpPr>
          <p:cNvPr id="52" name="Groupe 51">
            <a:extLst>
              <a:ext uri="{FF2B5EF4-FFF2-40B4-BE49-F238E27FC236}">
                <a16:creationId xmlns:a16="http://schemas.microsoft.com/office/drawing/2014/main" id="{B668AF4A-D300-41BF-8B09-41EE40A43FB1}"/>
              </a:ext>
            </a:extLst>
          </p:cNvPr>
          <p:cNvGrpSpPr/>
          <p:nvPr/>
        </p:nvGrpSpPr>
        <p:grpSpPr>
          <a:xfrm>
            <a:off x="-3240849" y="3675599"/>
            <a:ext cx="3062503" cy="3082895"/>
            <a:chOff x="-3288093" y="648154"/>
            <a:chExt cx="3062503" cy="3082895"/>
          </a:xfrm>
        </p:grpSpPr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1AED973B-B80F-4EDD-B9FA-9C82A79B18BA}"/>
                </a:ext>
              </a:extLst>
            </p:cNvPr>
            <p:cNvSpPr txBox="1"/>
            <p:nvPr userDrawn="1"/>
          </p:nvSpPr>
          <p:spPr>
            <a:xfrm>
              <a:off x="-3288093" y="648154"/>
              <a:ext cx="2952328" cy="30828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Pictures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 in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your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resize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 to the Format 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Crop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Cropping handles will appear. Click, hold and drag a handle to crop the image.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Centre the image by clicking, holding and dragging it to the centre of the box. </a:t>
              </a:r>
            </a:p>
            <a:p>
              <a:pPr marL="0" indent="0">
                <a:spcBef>
                  <a:spcPts val="200"/>
                </a:spcBef>
                <a:buFont typeface="+mj-lt"/>
                <a:buNone/>
              </a:pPr>
              <a:r>
                <a:rPr lang="en-GB" sz="900" u="sng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N.B.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crop the image proportionally, hold the Shift key while you resize the image.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image displayed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the image displayed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Pictures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a new image</a:t>
              </a:r>
            </a:p>
          </p:txBody>
        </p:sp>
        <p:grpSp>
          <p:nvGrpSpPr>
            <p:cNvPr id="54" name="Groupe 53">
              <a:extLst>
                <a:ext uri="{FF2B5EF4-FFF2-40B4-BE49-F238E27FC236}">
                  <a16:creationId xmlns:a16="http://schemas.microsoft.com/office/drawing/2014/main" id="{1B013ADA-4346-4AAD-B74B-9285338E9644}"/>
                </a:ext>
              </a:extLst>
            </p:cNvPr>
            <p:cNvGrpSpPr/>
            <p:nvPr userDrawn="1"/>
          </p:nvGrpSpPr>
          <p:grpSpPr>
            <a:xfrm rot="10800000" flipH="1">
              <a:off x="-369606" y="708660"/>
              <a:ext cx="144016" cy="2903220"/>
              <a:chOff x="-252536" y="-475622"/>
              <a:chExt cx="144016" cy="2903220"/>
            </a:xfrm>
          </p:grpSpPr>
          <p:cxnSp>
            <p:nvCxnSpPr>
              <p:cNvPr id="56" name="Connecteur droit 55">
                <a:extLst>
                  <a:ext uri="{FF2B5EF4-FFF2-40B4-BE49-F238E27FC236}">
                    <a16:creationId xmlns:a16="http://schemas.microsoft.com/office/drawing/2014/main" id="{9622B05A-7FF3-418D-85C2-6D6C74AE7BED}"/>
                  </a:ext>
                </a:extLst>
              </p:cNvPr>
              <p:cNvCxnSpPr/>
              <p:nvPr userDrawn="1"/>
            </p:nvCxnSpPr>
            <p:spPr>
              <a:xfrm rot="10800000" flipH="1" flipV="1">
                <a:off x="-252536" y="-475622"/>
                <a:ext cx="0" cy="290322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Connecteur droit 56">
                <a:extLst>
                  <a:ext uri="{FF2B5EF4-FFF2-40B4-BE49-F238E27FC236}">
                    <a16:creationId xmlns:a16="http://schemas.microsoft.com/office/drawing/2014/main" id="{994A8DF1-4ADB-4CED-8E38-56D7D85C41C6}"/>
                  </a:ext>
                </a:extLst>
              </p:cNvPr>
              <p:cNvCxnSpPr/>
              <p:nvPr userDrawn="1"/>
            </p:nvCxnSpPr>
            <p:spPr>
              <a:xfrm flipH="1">
                <a:off x="-252536" y="911924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5" name="Image 54">
              <a:extLst>
                <a:ext uri="{FF2B5EF4-FFF2-40B4-BE49-F238E27FC236}">
                  <a16:creationId xmlns:a16="http://schemas.microsoft.com/office/drawing/2014/main" id="{188B9D77-738F-4D61-A843-34954624E57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0065" y="1440141"/>
              <a:ext cx="308933" cy="492004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  <p:sp>
        <p:nvSpPr>
          <p:cNvPr id="58" name="ZoneTexte 57">
            <a:extLst>
              <a:ext uri="{FF2B5EF4-FFF2-40B4-BE49-F238E27FC236}">
                <a16:creationId xmlns:a16="http://schemas.microsoft.com/office/drawing/2014/main" id="{FF595E22-4AF8-474F-A017-11D5FF53DA0A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20EC8426-C75D-44F6-91E0-9B642089F25A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60" name="Connecteur droit 59">
              <a:extLst>
                <a:ext uri="{FF2B5EF4-FFF2-40B4-BE49-F238E27FC236}">
                  <a16:creationId xmlns:a16="http://schemas.microsoft.com/office/drawing/2014/main" id="{483C0615-7D89-4D4D-8289-19B0C1A118BB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eur droit 60">
              <a:extLst>
                <a:ext uri="{FF2B5EF4-FFF2-40B4-BE49-F238E27FC236}">
                  <a16:creationId xmlns:a16="http://schemas.microsoft.com/office/drawing/2014/main" id="{DA583892-2449-4C63-B562-FAFD3A423EB5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139195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D92449BA-BB85-4002-933A-796D3AD1EA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589566"/>
            <a:ext cx="6714460" cy="408821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8" name="Espace réservé pour une image  3">
            <a:extLst>
              <a:ext uri="{FF2B5EF4-FFF2-40B4-BE49-F238E27FC236}">
                <a16:creationId xmlns:a16="http://schemas.microsoft.com/office/drawing/2014/main" id="{DBD79885-75DC-4FF0-A8B3-D8EC1DC99BA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155266" y="0"/>
            <a:ext cx="8036734" cy="261029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2B8F56B-A5EC-40C6-9C85-4F02F929D88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0" name="Titre 1">
            <a:extLst>
              <a:ext uri="{FF2B5EF4-FFF2-40B4-BE49-F238E27FC236}">
                <a16:creationId xmlns:a16="http://schemas.microsoft.com/office/drawing/2014/main" id="{2432B5C2-77BC-4158-BD56-AC7A8AFF2B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19462" y="2829849"/>
            <a:ext cx="4930524" cy="918018"/>
          </a:xfrm>
        </p:spPr>
        <p:txBody>
          <a:bodyPr anchor="ctr">
            <a:noAutofit/>
          </a:bodyPr>
          <a:lstStyle>
            <a:lvl1pPr>
              <a:defRPr sz="2400"/>
            </a:lvl1pPr>
          </a:lstStyle>
          <a:p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11" name="Espace réservé du texte 12">
            <a:extLst>
              <a:ext uri="{FF2B5EF4-FFF2-40B4-BE49-F238E27FC236}">
                <a16:creationId xmlns:a16="http://schemas.microsoft.com/office/drawing/2014/main" id="{18700909-3919-4CA3-A852-8CCDEB66C9C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19463" y="4569713"/>
            <a:ext cx="4930524" cy="110807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Espace réservé du texte 8">
            <a:extLst>
              <a:ext uri="{FF2B5EF4-FFF2-40B4-BE49-F238E27FC236}">
                <a16:creationId xmlns:a16="http://schemas.microsoft.com/office/drawing/2014/main" id="{FC91D433-F909-4D6D-B178-0DA89DBB279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19463" y="3916051"/>
            <a:ext cx="4930524" cy="395728"/>
          </a:xfrm>
        </p:spPr>
        <p:txBody>
          <a:bodyPr anchor="ctr">
            <a:normAutofit/>
          </a:bodyPr>
          <a:lstStyle>
            <a:lvl1pPr marL="0" indent="0">
              <a:buNone/>
              <a:defRPr sz="2000" b="1" cap="all" spc="30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52D6E36-BF29-4049-AB77-4192EAD6BE9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B262046-AB3A-43EB-85F7-C7835BC1817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5B0DA875-D9C3-40B6-A92E-F4D7C22E9759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89548EF6-821A-42F5-A935-CCBD1B96C551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3A55C289-B558-4834-9684-4432F066D080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49" name="Connecteur droit 48">
                <a:extLst>
                  <a:ext uri="{FF2B5EF4-FFF2-40B4-BE49-F238E27FC236}">
                    <a16:creationId xmlns:a16="http://schemas.microsoft.com/office/drawing/2014/main" id="{F33C69D7-A814-4974-8C5A-FD4F14A17F8A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cteur droit 49">
                <a:extLst>
                  <a:ext uri="{FF2B5EF4-FFF2-40B4-BE49-F238E27FC236}">
                    <a16:creationId xmlns:a16="http://schemas.microsoft.com/office/drawing/2014/main" id="{1D715F52-1C6E-40DF-B8D1-49CEE2E32C4B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51" name="Image 50">
            <a:extLst>
              <a:ext uri="{FF2B5EF4-FFF2-40B4-BE49-F238E27FC236}">
                <a16:creationId xmlns:a16="http://schemas.microsoft.com/office/drawing/2014/main" id="{D3167520-0DC4-4C29-B736-8D419BEB81E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52" name="Image 51">
            <a:extLst>
              <a:ext uri="{FF2B5EF4-FFF2-40B4-BE49-F238E27FC236}">
                <a16:creationId xmlns:a16="http://schemas.microsoft.com/office/drawing/2014/main" id="{6A282383-FF1A-4924-9799-717ACC73B5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grpSp>
        <p:nvGrpSpPr>
          <p:cNvPr id="53" name="Groupe 52">
            <a:extLst>
              <a:ext uri="{FF2B5EF4-FFF2-40B4-BE49-F238E27FC236}">
                <a16:creationId xmlns:a16="http://schemas.microsoft.com/office/drawing/2014/main" id="{B589F150-E71C-4D4B-B459-258ACFDDABDC}"/>
              </a:ext>
            </a:extLst>
          </p:cNvPr>
          <p:cNvGrpSpPr/>
          <p:nvPr/>
        </p:nvGrpSpPr>
        <p:grpSpPr>
          <a:xfrm>
            <a:off x="-3240849" y="3675599"/>
            <a:ext cx="3062503" cy="3082895"/>
            <a:chOff x="-3288093" y="648154"/>
            <a:chExt cx="3062503" cy="3082895"/>
          </a:xfrm>
        </p:grpSpPr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4C624EED-DB65-4DCB-AB93-E9E3A4FEDD9C}"/>
                </a:ext>
              </a:extLst>
            </p:cNvPr>
            <p:cNvSpPr txBox="1"/>
            <p:nvPr userDrawn="1"/>
          </p:nvSpPr>
          <p:spPr>
            <a:xfrm>
              <a:off x="-3288093" y="648154"/>
              <a:ext cx="2952328" cy="30828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Pictures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 in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your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resize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 to the Format 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Crop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Cropping handles will appear. Click, hold and drag a handle to crop the image.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Centre the image by clicking, holding and dragging it to the centre of the box. </a:t>
              </a:r>
            </a:p>
            <a:p>
              <a:pPr marL="0" indent="0">
                <a:spcBef>
                  <a:spcPts val="200"/>
                </a:spcBef>
                <a:buFont typeface="+mj-lt"/>
                <a:buNone/>
              </a:pPr>
              <a:r>
                <a:rPr lang="en-GB" sz="900" u="sng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N.B.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crop the image proportionally, hold the Shift key while you resize the image.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image displayed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the image displayed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Pictures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a new image</a:t>
              </a:r>
            </a:p>
          </p:txBody>
        </p:sp>
        <p:grpSp>
          <p:nvGrpSpPr>
            <p:cNvPr id="55" name="Groupe 54">
              <a:extLst>
                <a:ext uri="{FF2B5EF4-FFF2-40B4-BE49-F238E27FC236}">
                  <a16:creationId xmlns:a16="http://schemas.microsoft.com/office/drawing/2014/main" id="{6DB00F16-ED46-4684-AC36-6543B43B0E8D}"/>
                </a:ext>
              </a:extLst>
            </p:cNvPr>
            <p:cNvGrpSpPr/>
            <p:nvPr userDrawn="1"/>
          </p:nvGrpSpPr>
          <p:grpSpPr>
            <a:xfrm rot="10800000" flipH="1">
              <a:off x="-369606" y="708660"/>
              <a:ext cx="144016" cy="2903220"/>
              <a:chOff x="-252536" y="-475622"/>
              <a:chExt cx="144016" cy="2903220"/>
            </a:xfrm>
          </p:grpSpPr>
          <p:cxnSp>
            <p:nvCxnSpPr>
              <p:cNvPr id="57" name="Connecteur droit 56">
                <a:extLst>
                  <a:ext uri="{FF2B5EF4-FFF2-40B4-BE49-F238E27FC236}">
                    <a16:creationId xmlns:a16="http://schemas.microsoft.com/office/drawing/2014/main" id="{3B0B0F9C-73F7-4738-8457-A0685960F260}"/>
                  </a:ext>
                </a:extLst>
              </p:cNvPr>
              <p:cNvCxnSpPr/>
              <p:nvPr userDrawn="1"/>
            </p:nvCxnSpPr>
            <p:spPr>
              <a:xfrm rot="10800000" flipH="1" flipV="1">
                <a:off x="-252536" y="-475622"/>
                <a:ext cx="0" cy="290322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Connecteur droit 57">
                <a:extLst>
                  <a:ext uri="{FF2B5EF4-FFF2-40B4-BE49-F238E27FC236}">
                    <a16:creationId xmlns:a16="http://schemas.microsoft.com/office/drawing/2014/main" id="{EF678112-D21C-417B-AEEB-2A540E5F8FCC}"/>
                  </a:ext>
                </a:extLst>
              </p:cNvPr>
              <p:cNvCxnSpPr/>
              <p:nvPr userDrawn="1"/>
            </p:nvCxnSpPr>
            <p:spPr>
              <a:xfrm flipH="1">
                <a:off x="-252536" y="911924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Image 55">
              <a:extLst>
                <a:ext uri="{FF2B5EF4-FFF2-40B4-BE49-F238E27FC236}">
                  <a16:creationId xmlns:a16="http://schemas.microsoft.com/office/drawing/2014/main" id="{76D4844D-2B2B-4F50-A9FD-92EC70A54E3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0065" y="1440141"/>
              <a:ext cx="308933" cy="492004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  <p:sp>
        <p:nvSpPr>
          <p:cNvPr id="59" name="ZoneTexte 58">
            <a:extLst>
              <a:ext uri="{FF2B5EF4-FFF2-40B4-BE49-F238E27FC236}">
                <a16:creationId xmlns:a16="http://schemas.microsoft.com/office/drawing/2014/main" id="{3B8FF4EA-34F9-424E-AEEB-A767E0EEB489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D0624761-E24D-4673-8CB4-A5B364406AEA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61" name="Connecteur droit 60">
              <a:extLst>
                <a:ext uri="{FF2B5EF4-FFF2-40B4-BE49-F238E27FC236}">
                  <a16:creationId xmlns:a16="http://schemas.microsoft.com/office/drawing/2014/main" id="{0FE8D5A7-0DDF-4E3A-8FB3-EFBA642C37C1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675E41EC-9622-4677-8506-16E54FCB1B7D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752827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7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pour une image  3">
            <a:extLst>
              <a:ext uri="{FF2B5EF4-FFF2-40B4-BE49-F238E27FC236}">
                <a16:creationId xmlns:a16="http://schemas.microsoft.com/office/drawing/2014/main" id="{DBD79885-75DC-4FF0-A8B3-D8EC1DC99BA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657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94AF742-22E4-4961-8C22-1A79201677E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219CDE32-ABFB-4712-B590-F41E9989EF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389" y="3857921"/>
            <a:ext cx="5653537" cy="454682"/>
          </a:xfrm>
        </p:spPr>
        <p:txBody>
          <a:bodyPr anchor="ctr">
            <a:normAutofit/>
          </a:bodyPr>
          <a:lstStyle>
            <a:lvl1pPr>
              <a:defRPr sz="1800"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sp>
        <p:nvSpPr>
          <p:cNvPr id="10" name="Espace réservé du texte 12">
            <a:extLst>
              <a:ext uri="{FF2B5EF4-FFF2-40B4-BE49-F238E27FC236}">
                <a16:creationId xmlns:a16="http://schemas.microsoft.com/office/drawing/2014/main" id="{04897A23-C243-412A-9FD9-49CA5A49C83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6389" y="5151216"/>
            <a:ext cx="5653537" cy="104224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Espace réservé du texte 8">
            <a:extLst>
              <a:ext uri="{FF2B5EF4-FFF2-40B4-BE49-F238E27FC236}">
                <a16:creationId xmlns:a16="http://schemas.microsoft.com/office/drawing/2014/main" id="{3B1629F9-4491-4BE4-AF75-8173D5FCCC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6389" y="4424839"/>
            <a:ext cx="5653537" cy="606425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Espace réservé du texte 12">
            <a:extLst>
              <a:ext uri="{FF2B5EF4-FFF2-40B4-BE49-F238E27FC236}">
                <a16:creationId xmlns:a16="http://schemas.microsoft.com/office/drawing/2014/main" id="{AD559E55-436A-449E-B5AE-4DF2C2D3FED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26575" y="4424839"/>
            <a:ext cx="5653537" cy="176862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833AA324-DA84-4A46-AACE-AA5A6B2F24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172D4F2-42D7-44AD-A448-9AAF40E2937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FDBBBCC8-BE17-46DF-9E26-D29D483AB389}"/>
              </a:ext>
            </a:extLst>
          </p:cNvPr>
          <p:cNvGrpSpPr/>
          <p:nvPr/>
        </p:nvGrpSpPr>
        <p:grpSpPr>
          <a:xfrm>
            <a:off x="-3357114" y="1134349"/>
            <a:ext cx="3204941" cy="1744067"/>
            <a:chOff x="-3348880" y="587521"/>
            <a:chExt cx="3204941" cy="1744067"/>
          </a:xfrm>
        </p:grpSpPr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F8B54F8B-4D6B-49B6-8E6C-0E316524B7D7}"/>
                </a:ext>
              </a:extLst>
            </p:cNvPr>
            <p:cNvSpPr txBox="1"/>
            <p:nvPr userDrawn="1"/>
          </p:nvSpPr>
          <p:spPr>
            <a:xfrm>
              <a:off x="-3348880" y="587521"/>
              <a:ext cx="305937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change the style of your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titles </a:t>
              </a:r>
              <a:r>
                <a:rPr lang="en-GB" sz="900" b="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text levels: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Enter your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text in the text box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 your text to the next level,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Increase List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Level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move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your text to the previous level,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the Home menu, in the Paragraph group, </a:t>
              </a:r>
              <a:b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Decrease List Level</a:t>
              </a:r>
              <a:endPara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Bef>
                  <a:spcPts val="200"/>
                </a:spcBef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This will apply a predefined text style.</a:t>
              </a:r>
            </a:p>
          </p:txBody>
        </p:sp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E8E4A122-E258-4048-89B6-9DAB4B5F7FDA}"/>
                </a:ext>
              </a:extLst>
            </p:cNvPr>
            <p:cNvGrpSpPr/>
            <p:nvPr userDrawn="1"/>
          </p:nvGrpSpPr>
          <p:grpSpPr>
            <a:xfrm>
              <a:off x="-287939" y="663721"/>
              <a:ext cx="144000" cy="1570751"/>
              <a:chOff x="-252536" y="0"/>
              <a:chExt cx="144016" cy="1570751"/>
            </a:xfrm>
          </p:grpSpPr>
          <p:cxnSp>
            <p:nvCxnSpPr>
              <p:cNvPr id="49" name="Connecteur droit 48">
                <a:extLst>
                  <a:ext uri="{FF2B5EF4-FFF2-40B4-BE49-F238E27FC236}">
                    <a16:creationId xmlns:a16="http://schemas.microsoft.com/office/drawing/2014/main" id="{92D3E388-02A5-4EE8-A112-6159A68F3859}"/>
                  </a:ext>
                </a:extLst>
              </p:cNvPr>
              <p:cNvCxnSpPr/>
              <p:nvPr userDrawn="1"/>
            </p:nvCxnSpPr>
            <p:spPr>
              <a:xfrm>
                <a:off x="-252536" y="0"/>
                <a:ext cx="898" cy="1570751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cteur droit 49">
                <a:extLst>
                  <a:ext uri="{FF2B5EF4-FFF2-40B4-BE49-F238E27FC236}">
                    <a16:creationId xmlns:a16="http://schemas.microsoft.com/office/drawing/2014/main" id="{E404159B-6272-46E8-B562-94CFD9F99A0E}"/>
                  </a:ext>
                </a:extLst>
              </p:cNvPr>
              <p:cNvCxnSpPr/>
              <p:nvPr userDrawn="1"/>
            </p:nvCxnSpPr>
            <p:spPr>
              <a:xfrm flipH="1">
                <a:off x="-252536" y="211832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51" name="Image 50">
            <a:extLst>
              <a:ext uri="{FF2B5EF4-FFF2-40B4-BE49-F238E27FC236}">
                <a16:creationId xmlns:a16="http://schemas.microsoft.com/office/drawing/2014/main" id="{3D68CE86-FBAA-48A5-AC1F-7DC6E4974B8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1" t="1" b="-1"/>
          <a:stretch/>
        </p:blipFill>
        <p:spPr>
          <a:xfrm>
            <a:off x="-730359" y="1710119"/>
            <a:ext cx="253420" cy="183967"/>
          </a:xfrm>
          <a:prstGeom prst="rect">
            <a:avLst/>
          </a:prstGeom>
        </p:spPr>
      </p:pic>
      <p:pic>
        <p:nvPicPr>
          <p:cNvPr id="52" name="Image 51">
            <a:extLst>
              <a:ext uri="{FF2B5EF4-FFF2-40B4-BE49-F238E27FC236}">
                <a16:creationId xmlns:a16="http://schemas.microsoft.com/office/drawing/2014/main" id="{1CABEEDA-C13E-4BC2-987D-693D0083041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" t="2" r="47136" b="-2"/>
          <a:stretch/>
        </p:blipFill>
        <p:spPr>
          <a:xfrm>
            <a:off x="-730359" y="2281619"/>
            <a:ext cx="253420" cy="183967"/>
          </a:xfrm>
          <a:prstGeom prst="rect">
            <a:avLst/>
          </a:prstGeom>
        </p:spPr>
      </p:pic>
      <p:grpSp>
        <p:nvGrpSpPr>
          <p:cNvPr id="53" name="Groupe 52">
            <a:extLst>
              <a:ext uri="{FF2B5EF4-FFF2-40B4-BE49-F238E27FC236}">
                <a16:creationId xmlns:a16="http://schemas.microsoft.com/office/drawing/2014/main" id="{759A8661-0D1F-4BA8-98F9-BF6A4A674836}"/>
              </a:ext>
            </a:extLst>
          </p:cNvPr>
          <p:cNvGrpSpPr/>
          <p:nvPr/>
        </p:nvGrpSpPr>
        <p:grpSpPr>
          <a:xfrm>
            <a:off x="-3240849" y="3675599"/>
            <a:ext cx="3062503" cy="3082895"/>
            <a:chOff x="-3288093" y="648154"/>
            <a:chExt cx="3062503" cy="3082895"/>
          </a:xfrm>
        </p:grpSpPr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ECACD32F-DAE9-4036-8DE1-71F1DD335D1E}"/>
                </a:ext>
              </a:extLst>
            </p:cNvPr>
            <p:cNvSpPr txBox="1"/>
            <p:nvPr userDrawn="1"/>
          </p:nvSpPr>
          <p:spPr>
            <a:xfrm>
              <a:off x="-3288093" y="648154"/>
              <a:ext cx="2952328" cy="30828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Pictures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 in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your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resize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 to the Format 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Crop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Cropping handles will appear. Click, hold and drag a handle to crop the image.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Centre the image by clicking, holding and dragging it to the centre of the box. </a:t>
              </a:r>
            </a:p>
            <a:p>
              <a:pPr marL="0" indent="0">
                <a:spcBef>
                  <a:spcPts val="200"/>
                </a:spcBef>
                <a:buFont typeface="+mj-lt"/>
                <a:buNone/>
              </a:pPr>
              <a:r>
                <a:rPr lang="en-GB" sz="900" u="sng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N.B.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crop the image proportionally, hold the Shift key while you resize the image.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image displayed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the image displayed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Pictures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a new image</a:t>
              </a:r>
            </a:p>
          </p:txBody>
        </p:sp>
        <p:grpSp>
          <p:nvGrpSpPr>
            <p:cNvPr id="55" name="Groupe 54">
              <a:extLst>
                <a:ext uri="{FF2B5EF4-FFF2-40B4-BE49-F238E27FC236}">
                  <a16:creationId xmlns:a16="http://schemas.microsoft.com/office/drawing/2014/main" id="{49475049-C59B-4ACE-B1F7-58CE681E6503}"/>
                </a:ext>
              </a:extLst>
            </p:cNvPr>
            <p:cNvGrpSpPr/>
            <p:nvPr userDrawn="1"/>
          </p:nvGrpSpPr>
          <p:grpSpPr>
            <a:xfrm rot="10800000" flipH="1">
              <a:off x="-369606" y="708660"/>
              <a:ext cx="144016" cy="2903220"/>
              <a:chOff x="-252536" y="-475622"/>
              <a:chExt cx="144016" cy="2903220"/>
            </a:xfrm>
          </p:grpSpPr>
          <p:cxnSp>
            <p:nvCxnSpPr>
              <p:cNvPr id="57" name="Connecteur droit 56">
                <a:extLst>
                  <a:ext uri="{FF2B5EF4-FFF2-40B4-BE49-F238E27FC236}">
                    <a16:creationId xmlns:a16="http://schemas.microsoft.com/office/drawing/2014/main" id="{A3FA5C0B-D2EF-4DBB-AA5C-F73E7A8E3A3B}"/>
                  </a:ext>
                </a:extLst>
              </p:cNvPr>
              <p:cNvCxnSpPr/>
              <p:nvPr userDrawn="1"/>
            </p:nvCxnSpPr>
            <p:spPr>
              <a:xfrm rot="10800000" flipH="1" flipV="1">
                <a:off x="-252536" y="-475622"/>
                <a:ext cx="0" cy="290322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Connecteur droit 57">
                <a:extLst>
                  <a:ext uri="{FF2B5EF4-FFF2-40B4-BE49-F238E27FC236}">
                    <a16:creationId xmlns:a16="http://schemas.microsoft.com/office/drawing/2014/main" id="{8174C11A-6DBB-4D7D-9E8B-DA796B7A82FF}"/>
                  </a:ext>
                </a:extLst>
              </p:cNvPr>
              <p:cNvCxnSpPr/>
              <p:nvPr userDrawn="1"/>
            </p:nvCxnSpPr>
            <p:spPr>
              <a:xfrm flipH="1">
                <a:off x="-252536" y="911924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Image 55">
              <a:extLst>
                <a:ext uri="{FF2B5EF4-FFF2-40B4-BE49-F238E27FC236}">
                  <a16:creationId xmlns:a16="http://schemas.microsoft.com/office/drawing/2014/main" id="{C79757F0-FDAA-4C47-9C4C-8AE90126556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0065" y="1440141"/>
              <a:ext cx="308933" cy="492004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  <p:sp>
        <p:nvSpPr>
          <p:cNvPr id="59" name="ZoneTexte 58">
            <a:extLst>
              <a:ext uri="{FF2B5EF4-FFF2-40B4-BE49-F238E27FC236}">
                <a16:creationId xmlns:a16="http://schemas.microsoft.com/office/drawing/2014/main" id="{EC82335B-158E-45D4-A2C9-1CE3F5243310}"/>
              </a:ext>
            </a:extLst>
          </p:cNvPr>
          <p:cNvSpPr txBox="1"/>
          <p:nvPr/>
        </p:nvSpPr>
        <p:spPr>
          <a:xfrm>
            <a:off x="5078556" y="7172516"/>
            <a:ext cx="295232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Insert tab, go to Header &amp; Footer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Presentation title in the Footer area</a:t>
            </a:r>
          </a:p>
          <a:p>
            <a:pPr marL="228600" indent="-228600">
              <a:spcBef>
                <a:spcPts val="200"/>
              </a:spcBef>
              <a:buAutoNum type="arabicPeriod"/>
            </a:pP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apply this change to the current slide only or 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en-GB" sz="900" b="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apply the change to the entire presentation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9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503FECDE-47AC-4AD7-BFCD-096691CC3588}"/>
              </a:ext>
            </a:extLst>
          </p:cNvPr>
          <p:cNvGrpSpPr/>
          <p:nvPr/>
        </p:nvGrpSpPr>
        <p:grpSpPr>
          <a:xfrm rot="16200000">
            <a:off x="5688831" y="6318573"/>
            <a:ext cx="144016" cy="1364565"/>
            <a:chOff x="-252536" y="-795971"/>
            <a:chExt cx="144016" cy="1364565"/>
          </a:xfrm>
        </p:grpSpPr>
        <p:cxnSp>
          <p:nvCxnSpPr>
            <p:cNvPr id="61" name="Connecteur droit 60">
              <a:extLst>
                <a:ext uri="{FF2B5EF4-FFF2-40B4-BE49-F238E27FC236}">
                  <a16:creationId xmlns:a16="http://schemas.microsoft.com/office/drawing/2014/main" id="{D23F9AC0-8F8D-451A-9B7B-DD4764E54797}"/>
                </a:ext>
              </a:extLst>
            </p:cNvPr>
            <p:cNvCxnSpPr/>
            <p:nvPr userDrawn="1"/>
          </p:nvCxnSpPr>
          <p:spPr>
            <a:xfrm>
              <a:off x="-252536" y="-795971"/>
              <a:ext cx="0" cy="136456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B62DE419-EEE8-48BD-932B-429A2DA8DEC5}"/>
                </a:ext>
              </a:extLst>
            </p:cNvPr>
            <p:cNvCxnSpPr/>
            <p:nvPr userDrawn="1"/>
          </p:nvCxnSpPr>
          <p:spPr>
            <a:xfrm flipH="1">
              <a:off x="-252536" y="338145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41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Diapositive de titre">
    <p:bg>
      <p:bgPr>
        <a:gradFill>
          <a:gsLst>
            <a:gs pos="0">
              <a:schemeClr val="accent5"/>
            </a:gs>
            <a:gs pos="99000">
              <a:schemeClr val="accent1"/>
            </a:gs>
          </a:gsLst>
          <a:lin ang="6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1B9591-E157-48CB-A64A-1F48D38E1A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11389" y="1574907"/>
            <a:ext cx="7925946" cy="1482512"/>
          </a:xfrm>
        </p:spPr>
        <p:txBody>
          <a:bodyPr anchor="ctr">
            <a:noAutofit/>
          </a:bodyPr>
          <a:lstStyle>
            <a:lvl1pPr algn="l">
              <a:defRPr sz="4400">
                <a:solidFill>
                  <a:schemeClr val="bg1"/>
                </a:solidFill>
                <a:effectLst>
                  <a:outerShdw blurRad="355600" algn="ctr" rotWithShape="0">
                    <a:prstClr val="black">
                      <a:alpha val="64000"/>
                    </a:prstClr>
                  </a:outerShdw>
                </a:effectLst>
              </a:defRPr>
            </a:lvl1pPr>
          </a:lstStyle>
          <a:p>
            <a:r>
              <a:rPr lang="fr-FR" dirty="0" err="1"/>
              <a:t>Title</a:t>
            </a:r>
            <a:r>
              <a:rPr lang="fr-FR" dirty="0"/>
              <a:t> area</a:t>
            </a:r>
            <a:br>
              <a:rPr lang="fr-FR" dirty="0"/>
            </a:br>
            <a:r>
              <a:rPr lang="fr-FR" dirty="0"/>
              <a:t>ARIAL </a:t>
            </a:r>
            <a:r>
              <a:rPr lang="fr-FR" dirty="0" err="1"/>
              <a:t>bold</a:t>
            </a:r>
            <a:r>
              <a:rPr lang="fr-FR" dirty="0"/>
              <a:t> 48 POINT</a:t>
            </a:r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176B692-9599-4210-A20E-1F191ACDB98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1473" y="4941416"/>
            <a:ext cx="3833167" cy="1916584"/>
          </a:xfrm>
          <a:prstGeom prst="rect">
            <a:avLst/>
          </a:prstGeom>
        </p:spPr>
      </p:pic>
      <p:pic>
        <p:nvPicPr>
          <p:cNvPr id="4" name="Graphique 3">
            <a:extLst>
              <a:ext uri="{FF2B5EF4-FFF2-40B4-BE49-F238E27FC236}">
                <a16:creationId xmlns:a16="http://schemas.microsoft.com/office/drawing/2014/main" id="{A30A467B-BB06-4265-95F8-24D92871244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l="50000"/>
          <a:stretch/>
        </p:blipFill>
        <p:spPr>
          <a:xfrm>
            <a:off x="-1" y="1034986"/>
            <a:ext cx="6568633" cy="5587871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60CB0356-1AE6-454C-90DD-2A4A08863CDD}"/>
              </a:ext>
            </a:extLst>
          </p:cNvPr>
          <p:cNvSpPr txBox="1"/>
          <p:nvPr/>
        </p:nvSpPr>
        <p:spPr>
          <a:xfrm>
            <a:off x="-2913196" y="1031277"/>
            <a:ext cx="2730577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43025" indent="-1762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click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3025" indent="-1762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 Background…</a:t>
            </a: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A054859E-64C1-46BB-B3C2-C4ED28B79EE9}"/>
              </a:ext>
            </a:extLst>
          </p:cNvPr>
          <p:cNvGrpSpPr/>
          <p:nvPr/>
        </p:nvGrpSpPr>
        <p:grpSpPr>
          <a:xfrm>
            <a:off x="-252536" y="1125537"/>
            <a:ext cx="144016" cy="4025583"/>
            <a:chOff x="-252536" y="-190332"/>
            <a:chExt cx="144016" cy="4025583"/>
          </a:xfrm>
        </p:grpSpPr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93BF909B-F048-415D-A2CA-47742D2C7B8C}"/>
                </a:ext>
              </a:extLst>
            </p:cNvPr>
            <p:cNvCxnSpPr/>
            <p:nvPr userDrawn="1"/>
          </p:nvCxnSpPr>
          <p:spPr>
            <a:xfrm>
              <a:off x="-252536" y="-190332"/>
              <a:ext cx="0" cy="4025583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40E42B9D-39BE-4463-BC5D-73510A534529}"/>
                </a:ext>
              </a:extLst>
            </p:cNvPr>
            <p:cNvCxnSpPr/>
            <p:nvPr userDrawn="1"/>
          </p:nvCxnSpPr>
          <p:spPr>
            <a:xfrm flipH="1">
              <a:off x="-252536" y="260648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ZoneTexte 18">
            <a:extLst>
              <a:ext uri="{FF2B5EF4-FFF2-40B4-BE49-F238E27FC236}">
                <a16:creationId xmlns:a16="http://schemas.microsoft.com/office/drawing/2014/main" id="{CA43EE4D-02F2-41A7-AB02-B95EAFBC84BE}"/>
              </a:ext>
            </a:extLst>
          </p:cNvPr>
          <p:cNvSpPr txBox="1"/>
          <p:nvPr/>
        </p:nvSpPr>
        <p:spPr>
          <a:xfrm>
            <a:off x="-2983114" y="2777951"/>
            <a:ext cx="2608963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then in the new window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3350" indent="-133350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Gradient fill</a:t>
            </a:r>
            <a:endParaRPr lang="en-GB" sz="900" b="1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113" indent="-1381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using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colour palette</a:t>
            </a:r>
            <a:endParaRPr lang="en-GB" sz="900" b="1" baseline="300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123B9F8E-326B-46D9-A067-BF3C74B0A9AC}"/>
              </a:ext>
            </a:extLst>
          </p:cNvPr>
          <p:cNvGrpSpPr/>
          <p:nvPr/>
        </p:nvGrpSpPr>
        <p:grpSpPr>
          <a:xfrm>
            <a:off x="-2826511" y="1338012"/>
            <a:ext cx="1036578" cy="1284997"/>
            <a:chOff x="-2826511" y="445389"/>
            <a:chExt cx="1036578" cy="1284997"/>
          </a:xfrm>
        </p:grpSpPr>
        <p:pic>
          <p:nvPicPr>
            <p:cNvPr id="31" name="Image 30">
              <a:extLst>
                <a:ext uri="{FF2B5EF4-FFF2-40B4-BE49-F238E27FC236}">
                  <a16:creationId xmlns:a16="http://schemas.microsoft.com/office/drawing/2014/main" id="{E97CFBAA-55D2-460D-9203-85B42C969E3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796617" y="445389"/>
              <a:ext cx="1006684" cy="1262111"/>
            </a:xfrm>
            <a:prstGeom prst="rect">
              <a:avLst/>
            </a:prstGeom>
          </p:spPr>
        </p:pic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920E621-4A59-406C-80BF-E0FB62591EF7}"/>
                </a:ext>
              </a:extLst>
            </p:cNvPr>
            <p:cNvSpPr/>
            <p:nvPr userDrawn="1"/>
          </p:nvSpPr>
          <p:spPr>
            <a:xfrm>
              <a:off x="-2826511" y="1530361"/>
              <a:ext cx="198905" cy="200025"/>
            </a:xfrm>
            <a:prstGeom prst="rect">
              <a:avLst/>
            </a:prstGeom>
            <a:noFill/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8F26FDE5-D2FD-4039-A872-5884B5F33FEC}"/>
              </a:ext>
            </a:extLst>
          </p:cNvPr>
          <p:cNvGrpSpPr/>
          <p:nvPr/>
        </p:nvGrpSpPr>
        <p:grpSpPr>
          <a:xfrm>
            <a:off x="-2913196" y="3381171"/>
            <a:ext cx="2036896" cy="1762329"/>
            <a:chOff x="-2913196" y="2844279"/>
            <a:chExt cx="2036896" cy="1762329"/>
          </a:xfrm>
        </p:grpSpPr>
        <p:pic>
          <p:nvPicPr>
            <p:cNvPr id="34" name="Image 33">
              <a:extLst>
                <a:ext uri="{FF2B5EF4-FFF2-40B4-BE49-F238E27FC236}">
                  <a16:creationId xmlns:a16="http://schemas.microsoft.com/office/drawing/2014/main" id="{2519016C-7D9D-4769-A1BF-1B239CE1E4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913196" y="2844279"/>
              <a:ext cx="2036896" cy="1762329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grpSp>
          <p:nvGrpSpPr>
            <p:cNvPr id="35" name="Groupe 34">
              <a:extLst>
                <a:ext uri="{FF2B5EF4-FFF2-40B4-BE49-F238E27FC236}">
                  <a16:creationId xmlns:a16="http://schemas.microsoft.com/office/drawing/2014/main" id="{BB2A1778-EAE3-4411-9085-C44740BE1BC2}"/>
                </a:ext>
              </a:extLst>
            </p:cNvPr>
            <p:cNvGrpSpPr/>
            <p:nvPr userDrawn="1"/>
          </p:nvGrpSpPr>
          <p:grpSpPr>
            <a:xfrm>
              <a:off x="-2727059" y="3259576"/>
              <a:ext cx="1643255" cy="1026054"/>
              <a:chOff x="-2716799" y="3920129"/>
              <a:chExt cx="1643255" cy="1026054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9A04743-3267-4FF2-9181-19610BC927B0}"/>
                  </a:ext>
                </a:extLst>
              </p:cNvPr>
              <p:cNvSpPr/>
              <p:nvPr userDrawn="1"/>
            </p:nvSpPr>
            <p:spPr>
              <a:xfrm>
                <a:off x="-2716799" y="3920129"/>
                <a:ext cx="1117326" cy="174732"/>
              </a:xfrm>
              <a:prstGeom prst="rect">
                <a:avLst/>
              </a:pr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67B23B70-31B6-43F2-BBD9-E18351113BE2}"/>
                  </a:ext>
                </a:extLst>
              </p:cNvPr>
              <p:cNvSpPr/>
              <p:nvPr userDrawn="1"/>
            </p:nvSpPr>
            <p:spPr>
              <a:xfrm>
                <a:off x="-1420646" y="4733142"/>
                <a:ext cx="347102" cy="213041"/>
              </a:xfrm>
              <a:prstGeom prst="rect">
                <a:avLst/>
              </a:pr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>
                  <a:latin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910414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D24C-03EB-422F-AA4E-CD7CA7BB3A01}" type="datetimeFigureOut">
              <a:rPr lang="fr-FR" smtClean="0"/>
              <a:t>13/09/2022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529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EDB65953-7C10-4EA1-B815-4861F32EA0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789518"/>
            <a:ext cx="5380568" cy="5225652"/>
          </a:xfrm>
          <a:solidFill>
            <a:schemeClr val="bg1">
              <a:lumMod val="95000"/>
            </a:schemeClr>
          </a:solidFill>
        </p:spPr>
        <p:txBody>
          <a:bodyPr tIns="180000">
            <a:normAutofit/>
          </a:bodyPr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E1DCFF63-D9CF-41F5-8F37-08A4A16651E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2847" y="788988"/>
            <a:ext cx="6813800" cy="5226050"/>
          </a:xfrm>
          <a:gradFill>
            <a:gsLst>
              <a:gs pos="0">
                <a:schemeClr val="accent2"/>
              </a:gs>
              <a:gs pos="65000">
                <a:schemeClr val="accent3"/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 marL="806450" indent="-806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600" b="1" cap="all" baseline="0">
                <a:solidFill>
                  <a:schemeClr val="bg1"/>
                </a:solidFill>
              </a:defRPr>
            </a:lvl1pPr>
            <a:lvl2pPr marL="806450" inden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Font typeface="Arial" panose="020B0604020202020204" pitchFamily="34" charset="0"/>
              <a:buChar char=" "/>
              <a:tabLst/>
              <a:defRPr sz="18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Click to edit master title style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D16433A1-FD5C-4764-B9DC-DBD5D088B59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EE9A23-C532-4A6F-A3FF-DCE5B93909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55C2845-B433-4930-88C8-271F50E617C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316084" y="6530387"/>
            <a:ext cx="1556837" cy="215444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7515BF2A-8F1F-4F98-BDBF-37BD69772640}"/>
              </a:ext>
            </a:extLst>
          </p:cNvPr>
          <p:cNvGrpSpPr/>
          <p:nvPr/>
        </p:nvGrpSpPr>
        <p:grpSpPr>
          <a:xfrm>
            <a:off x="-3288093" y="648154"/>
            <a:ext cx="3062503" cy="3082895"/>
            <a:chOff x="-3288093" y="648154"/>
            <a:chExt cx="3062503" cy="3082895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B26BE9F3-EE90-4984-A044-B75AE5EE5A46}"/>
                </a:ext>
              </a:extLst>
            </p:cNvPr>
            <p:cNvSpPr txBox="1"/>
            <p:nvPr userDrawn="1"/>
          </p:nvSpPr>
          <p:spPr>
            <a:xfrm>
              <a:off x="-3288093" y="648154"/>
              <a:ext cx="2952328" cy="30828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Pictures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 in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your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resize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 to the Format 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Crop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Cropping handles will appear. Click, hold and drag a handle to crop the image.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Centre the image by clicking, holding and dragging it to the centre of the box. </a:t>
              </a:r>
            </a:p>
            <a:p>
              <a:pPr marL="0" indent="0">
                <a:spcBef>
                  <a:spcPts val="200"/>
                </a:spcBef>
                <a:buFont typeface="+mj-lt"/>
                <a:buNone/>
              </a:pPr>
              <a:r>
                <a:rPr lang="en-GB" sz="900" u="sng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N.B.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crop the image proportionally, hold the Shift key while you resize the image.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image displayed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the image displayed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Pictures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a new image</a:t>
              </a:r>
            </a:p>
          </p:txBody>
        </p:sp>
        <p:grpSp>
          <p:nvGrpSpPr>
            <p:cNvPr id="18" name="Groupe 17">
              <a:extLst>
                <a:ext uri="{FF2B5EF4-FFF2-40B4-BE49-F238E27FC236}">
                  <a16:creationId xmlns:a16="http://schemas.microsoft.com/office/drawing/2014/main" id="{6D846176-E772-4CDD-BE17-A2B9031C6C9D}"/>
                </a:ext>
              </a:extLst>
            </p:cNvPr>
            <p:cNvGrpSpPr/>
            <p:nvPr userDrawn="1"/>
          </p:nvGrpSpPr>
          <p:grpSpPr>
            <a:xfrm rot="10800000" flipH="1">
              <a:off x="-369606" y="708660"/>
              <a:ext cx="144016" cy="2903220"/>
              <a:chOff x="-252536" y="-475622"/>
              <a:chExt cx="144016" cy="2903220"/>
            </a:xfrm>
          </p:grpSpPr>
          <p:cxnSp>
            <p:nvCxnSpPr>
              <p:cNvPr id="20" name="Connecteur droit 19">
                <a:extLst>
                  <a:ext uri="{FF2B5EF4-FFF2-40B4-BE49-F238E27FC236}">
                    <a16:creationId xmlns:a16="http://schemas.microsoft.com/office/drawing/2014/main" id="{FCC94742-F06D-499B-9E4B-DAEE7B4C360A}"/>
                  </a:ext>
                </a:extLst>
              </p:cNvPr>
              <p:cNvCxnSpPr/>
              <p:nvPr userDrawn="1"/>
            </p:nvCxnSpPr>
            <p:spPr>
              <a:xfrm rot="10800000" flipH="1" flipV="1">
                <a:off x="-252536" y="-475622"/>
                <a:ext cx="0" cy="290322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Connecteur droit 20">
                <a:extLst>
                  <a:ext uri="{FF2B5EF4-FFF2-40B4-BE49-F238E27FC236}">
                    <a16:creationId xmlns:a16="http://schemas.microsoft.com/office/drawing/2014/main" id="{2828E0F3-ABF8-4E63-B3B8-1ED367EF4366}"/>
                  </a:ext>
                </a:extLst>
              </p:cNvPr>
              <p:cNvCxnSpPr/>
              <p:nvPr userDrawn="1"/>
            </p:nvCxnSpPr>
            <p:spPr>
              <a:xfrm flipH="1">
                <a:off x="-252536" y="911924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9" name="Image 18">
              <a:extLst>
                <a:ext uri="{FF2B5EF4-FFF2-40B4-BE49-F238E27FC236}">
                  <a16:creationId xmlns:a16="http://schemas.microsoft.com/office/drawing/2014/main" id="{05C35282-9AD6-4723-A666-485341A1EF7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0065" y="1440141"/>
              <a:ext cx="308933" cy="492004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28073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EDB65953-7C10-4EA1-B815-4861F32EA0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789518"/>
            <a:ext cx="5380568" cy="5225652"/>
          </a:xfrm>
          <a:solidFill>
            <a:schemeClr val="bg1">
              <a:lumMod val="95000"/>
            </a:schemeClr>
          </a:solidFill>
        </p:spPr>
        <p:txBody>
          <a:bodyPr tIns="180000">
            <a:normAutofit/>
          </a:bodyPr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E1DCFF63-D9CF-41F5-8F37-08A4A16651E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8824" y="788988"/>
            <a:ext cx="6807823" cy="5226050"/>
          </a:xfrm>
          <a:gradFill>
            <a:gsLst>
              <a:gs pos="0">
                <a:schemeClr val="accent5"/>
              </a:gs>
              <a:gs pos="65000">
                <a:schemeClr val="accent4"/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 marL="806450" indent="-806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600" b="1" cap="all" baseline="0">
                <a:solidFill>
                  <a:schemeClr val="bg1"/>
                </a:solidFill>
              </a:defRPr>
            </a:lvl1pPr>
            <a:lvl2pPr marL="806450" inden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Font typeface="Arial" panose="020B0604020202020204" pitchFamily="34" charset="0"/>
              <a:buChar char=" "/>
              <a:tabLst/>
              <a:defRPr sz="18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Click to edit master title style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A8751DC-9B80-4E02-8635-C52049FAC87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D005035A-66BC-4555-9898-FBE6255B7D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52B4F35-7C90-4DD1-9591-4B2C909314E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05BBE29B-4546-48C9-8746-010D8FF10CAA}"/>
              </a:ext>
            </a:extLst>
          </p:cNvPr>
          <p:cNvGrpSpPr/>
          <p:nvPr/>
        </p:nvGrpSpPr>
        <p:grpSpPr>
          <a:xfrm>
            <a:off x="-3288093" y="648154"/>
            <a:ext cx="3062503" cy="3082895"/>
            <a:chOff x="-3288093" y="648154"/>
            <a:chExt cx="3062503" cy="3082895"/>
          </a:xfrm>
        </p:grpSpPr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5B49885D-BE0D-473F-B1D8-DD32598CB56F}"/>
                </a:ext>
              </a:extLst>
            </p:cNvPr>
            <p:cNvSpPr txBox="1"/>
            <p:nvPr userDrawn="1"/>
          </p:nvSpPr>
          <p:spPr>
            <a:xfrm>
              <a:off x="-3288093" y="648154"/>
              <a:ext cx="2952328" cy="30828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Pictures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 in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your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resize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 to the Format 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Crop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Cropping handles will appear. Click, hold and drag a handle to crop the image.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Centre the image by clicking, holding and dragging it to the centre of the box. </a:t>
              </a:r>
            </a:p>
            <a:p>
              <a:pPr marL="0" indent="0">
                <a:spcBef>
                  <a:spcPts val="200"/>
                </a:spcBef>
                <a:buFont typeface="+mj-lt"/>
                <a:buNone/>
              </a:pPr>
              <a:r>
                <a:rPr lang="en-GB" sz="900" u="sng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N.B.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crop the image proportionally, hold the Shift key while you resize the image.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image displayed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the image displayed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Pictures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a new image</a:t>
              </a:r>
            </a:p>
          </p:txBody>
        </p:sp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47056046-00C8-453C-9BB8-A783C373F613}"/>
                </a:ext>
              </a:extLst>
            </p:cNvPr>
            <p:cNvGrpSpPr/>
            <p:nvPr userDrawn="1"/>
          </p:nvGrpSpPr>
          <p:grpSpPr>
            <a:xfrm rot="10800000" flipH="1">
              <a:off x="-369606" y="708660"/>
              <a:ext cx="144016" cy="2903220"/>
              <a:chOff x="-252536" y="-475622"/>
              <a:chExt cx="144016" cy="2903220"/>
            </a:xfrm>
          </p:grpSpPr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72BFB3B2-8836-41A7-B3E1-7C21E3C510F6}"/>
                  </a:ext>
                </a:extLst>
              </p:cNvPr>
              <p:cNvCxnSpPr/>
              <p:nvPr userDrawn="1"/>
            </p:nvCxnSpPr>
            <p:spPr>
              <a:xfrm rot="10800000" flipH="1" flipV="1">
                <a:off x="-252536" y="-475622"/>
                <a:ext cx="0" cy="290322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BE1EC291-B33F-4AC0-89B7-0CBC8ACCB1E3}"/>
                  </a:ext>
                </a:extLst>
              </p:cNvPr>
              <p:cNvCxnSpPr/>
              <p:nvPr userDrawn="1"/>
            </p:nvCxnSpPr>
            <p:spPr>
              <a:xfrm flipH="1">
                <a:off x="-252536" y="911924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4" name="Image 23">
              <a:extLst>
                <a:ext uri="{FF2B5EF4-FFF2-40B4-BE49-F238E27FC236}">
                  <a16:creationId xmlns:a16="http://schemas.microsoft.com/office/drawing/2014/main" id="{EDC5A3BD-27F9-4C16-9DBA-EC5297E98C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0065" y="1440141"/>
              <a:ext cx="308933" cy="492004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67013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EDB65953-7C10-4EA1-B815-4861F32EA0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789518"/>
            <a:ext cx="5380568" cy="5225652"/>
          </a:xfrm>
          <a:solidFill>
            <a:schemeClr val="bg1">
              <a:lumMod val="95000"/>
            </a:schemeClr>
          </a:solidFill>
        </p:spPr>
        <p:txBody>
          <a:bodyPr tIns="180000">
            <a:normAutofit/>
          </a:bodyPr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E1DCFF63-D9CF-41F5-8F37-08A4A16651E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80568" y="788988"/>
            <a:ext cx="6806079" cy="5226050"/>
          </a:xfrm>
          <a:gradFill>
            <a:gsLst>
              <a:gs pos="0">
                <a:schemeClr val="accent6"/>
              </a:gs>
              <a:gs pos="100000">
                <a:schemeClr val="accent5"/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 marL="806450" indent="-806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600" b="1" cap="all" baseline="0">
                <a:solidFill>
                  <a:schemeClr val="bg1"/>
                </a:solidFill>
              </a:defRPr>
            </a:lvl1pPr>
            <a:lvl2pPr marL="806450" indent="0">
              <a:lnSpc>
                <a:spcPct val="100000"/>
              </a:lnSpc>
              <a:spcBef>
                <a:spcPts val="3000"/>
              </a:spcBef>
              <a:spcAft>
                <a:spcPts val="0"/>
              </a:spcAft>
              <a:buFont typeface="Arial" panose="020B0604020202020204" pitchFamily="34" charset="0"/>
              <a:buChar char=" "/>
              <a:tabLst/>
              <a:defRPr sz="18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Click to edit master title style</a:t>
            </a:r>
            <a:endParaRPr lang="fr-FR" dirty="0"/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1D735E0-211C-46C3-8494-5D6D70A9605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6879D951-8D58-4720-97C7-7359C3B1CF8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/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65093E3-7376-4ADC-A106-B1CB7D6D4FE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C4822F4-CB69-4F6A-AE58-B88204A964B7}"/>
              </a:ext>
            </a:extLst>
          </p:cNvPr>
          <p:cNvGrpSpPr/>
          <p:nvPr/>
        </p:nvGrpSpPr>
        <p:grpSpPr>
          <a:xfrm>
            <a:off x="-3288093" y="648154"/>
            <a:ext cx="3062503" cy="3082895"/>
            <a:chOff x="-3288093" y="648154"/>
            <a:chExt cx="3062503" cy="3082895"/>
          </a:xfrm>
        </p:grpSpPr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96B4705C-DDC0-4A23-8DA9-BC51E1642455}"/>
                </a:ext>
              </a:extLst>
            </p:cNvPr>
            <p:cNvSpPr txBox="1"/>
            <p:nvPr userDrawn="1"/>
          </p:nvSpPr>
          <p:spPr>
            <a:xfrm>
              <a:off x="-3288093" y="648154"/>
              <a:ext cx="2952328" cy="30828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Pictures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 in the </a:t>
              </a:r>
              <a:r>
                <a:rPr lang="en-GB" sz="900" b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Insert</a:t>
              </a: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your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resize an image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image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 to the Format tab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Crop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Cropping handles will appear. Click, hold and drag a handle to crop the image.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Centre the image by clicking, holding and dragging it to the centre of the box. </a:t>
              </a:r>
            </a:p>
            <a:p>
              <a:pPr marL="0" indent="0">
                <a:spcBef>
                  <a:spcPts val="200"/>
                </a:spcBef>
                <a:buFont typeface="+mj-lt"/>
                <a:buNone/>
              </a:pPr>
              <a:r>
                <a:rPr lang="en-GB" sz="900" u="sng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N.B.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 crop the image proportionally, hold the Shift key while you resize the image.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replace</a:t>
              </a:r>
              <a:r>
                <a:rPr lang="en-GB" sz="900" b="1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image displayed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28600" indent="-228600">
                <a:spcBef>
                  <a:spcPts val="200"/>
                </a:spcBef>
                <a:buFont typeface="+mj-lt"/>
                <a:buAutoNum type="arabicPeriod"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the image displayed</a:t>
              </a:r>
              <a:endPara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on the Pictures</a:t>
              </a:r>
              <a:r>
                <a:rPr lang="en-GB" sz="900" baseline="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icon</a:t>
              </a:r>
              <a:endPara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marR="0" indent="-22860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lang="en-GB" sz="9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Select a new image</a:t>
              </a:r>
            </a:p>
          </p:txBody>
        </p:sp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E27DB505-1F79-473E-85EE-8DF1F4603E4C}"/>
                </a:ext>
              </a:extLst>
            </p:cNvPr>
            <p:cNvGrpSpPr/>
            <p:nvPr userDrawn="1"/>
          </p:nvGrpSpPr>
          <p:grpSpPr>
            <a:xfrm rot="10800000" flipH="1">
              <a:off x="-369606" y="708660"/>
              <a:ext cx="144016" cy="2903220"/>
              <a:chOff x="-252536" y="-475622"/>
              <a:chExt cx="144016" cy="2903220"/>
            </a:xfrm>
          </p:grpSpPr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458403A1-D54C-4581-BD97-B56A68951578}"/>
                  </a:ext>
                </a:extLst>
              </p:cNvPr>
              <p:cNvCxnSpPr/>
              <p:nvPr userDrawn="1"/>
            </p:nvCxnSpPr>
            <p:spPr>
              <a:xfrm rot="10800000" flipH="1" flipV="1">
                <a:off x="-252536" y="-475622"/>
                <a:ext cx="0" cy="290322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B128DF94-288D-4DC1-B4E7-7962B1C002B2}"/>
                  </a:ext>
                </a:extLst>
              </p:cNvPr>
              <p:cNvCxnSpPr/>
              <p:nvPr userDrawn="1"/>
            </p:nvCxnSpPr>
            <p:spPr>
              <a:xfrm flipH="1">
                <a:off x="-252536" y="911924"/>
                <a:ext cx="144016" cy="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4" name="Image 23">
              <a:extLst>
                <a:ext uri="{FF2B5EF4-FFF2-40B4-BE49-F238E27FC236}">
                  <a16:creationId xmlns:a16="http://schemas.microsoft.com/office/drawing/2014/main" id="{E1D1A965-A71C-4850-90EC-1BDFB5105F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40065" y="1440141"/>
              <a:ext cx="308933" cy="492004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68049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et contenu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B34AED05-AA73-4C12-9042-1B7B86C6C520}"/>
              </a:ext>
            </a:extLst>
          </p:cNvPr>
          <p:cNvSpPr/>
          <p:nvPr/>
        </p:nvSpPr>
        <p:spPr>
          <a:xfrm>
            <a:off x="-1270" y="2500226"/>
            <a:ext cx="12193271" cy="1857551"/>
          </a:xfrm>
          <a:custGeom>
            <a:avLst/>
            <a:gdLst/>
            <a:ahLst/>
            <a:cxnLst/>
            <a:rect l="l" t="t" r="r" b="b"/>
            <a:pathLst>
              <a:path w="12193270" h="1451610">
                <a:moveTo>
                  <a:pt x="0" y="1451546"/>
                </a:moveTo>
                <a:lnTo>
                  <a:pt x="12193206" y="1451546"/>
                </a:lnTo>
                <a:lnTo>
                  <a:pt x="12193206" y="0"/>
                </a:lnTo>
                <a:lnTo>
                  <a:pt x="0" y="0"/>
                </a:lnTo>
                <a:lnTo>
                  <a:pt x="0" y="1451546"/>
                </a:lnTo>
                <a:close/>
              </a:path>
            </a:pathLst>
          </a:custGeom>
          <a:solidFill>
            <a:srgbClr val="FFFFFF">
              <a:alpha val="71000"/>
            </a:srgbClr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660" y="2756528"/>
            <a:ext cx="10957410" cy="1344943"/>
          </a:xfrm>
        </p:spPr>
        <p:txBody>
          <a:bodyPr anchor="ctr">
            <a:noAutofit/>
          </a:bodyPr>
          <a:lstStyle>
            <a:lvl1pPr algn="ctr">
              <a:defRPr sz="3200"/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99007D47-3A04-4D27-A884-1AE3AC11A25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503D44-E7B3-469D-B306-2FF5188024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59437D5-41C6-4092-8F15-2D35C3DE520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626260" y="6530387"/>
            <a:ext cx="936474" cy="2154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B301710-F014-42D7-8EC9-45C84A100613}"/>
              </a:ext>
            </a:extLst>
          </p:cNvPr>
          <p:cNvSpPr txBox="1"/>
          <p:nvPr/>
        </p:nvSpPr>
        <p:spPr>
          <a:xfrm>
            <a:off x="-2913196" y="494385"/>
            <a:ext cx="2730577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43025" indent="-1762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click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3025" indent="-1762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 Background…</a:t>
            </a:r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3223A8A0-C436-4448-97A6-7D1E26B52E2F}"/>
              </a:ext>
            </a:extLst>
          </p:cNvPr>
          <p:cNvGrpSpPr/>
          <p:nvPr/>
        </p:nvGrpSpPr>
        <p:grpSpPr>
          <a:xfrm>
            <a:off x="-252536" y="581025"/>
            <a:ext cx="144016" cy="4562475"/>
            <a:chOff x="-252536" y="-197952"/>
            <a:chExt cx="144016" cy="4562475"/>
          </a:xfrm>
        </p:grpSpPr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3601C874-B981-4245-B33E-DDAE244D53C9}"/>
                </a:ext>
              </a:extLst>
            </p:cNvPr>
            <p:cNvCxnSpPr/>
            <p:nvPr userDrawn="1"/>
          </p:nvCxnSpPr>
          <p:spPr>
            <a:xfrm>
              <a:off x="-252536" y="-197952"/>
              <a:ext cx="0" cy="456247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FABE19BF-C8D0-4C06-9345-3E1C7DCD7ABC}"/>
                </a:ext>
              </a:extLst>
            </p:cNvPr>
            <p:cNvCxnSpPr/>
            <p:nvPr userDrawn="1"/>
          </p:nvCxnSpPr>
          <p:spPr>
            <a:xfrm flipH="1">
              <a:off x="-252536" y="260648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ZoneTexte 22">
            <a:extLst>
              <a:ext uri="{FF2B5EF4-FFF2-40B4-BE49-F238E27FC236}">
                <a16:creationId xmlns:a16="http://schemas.microsoft.com/office/drawing/2014/main" id="{A545D7EE-0558-4B52-8861-C9D8292E1AED}"/>
              </a:ext>
            </a:extLst>
          </p:cNvPr>
          <p:cNvSpPr txBox="1"/>
          <p:nvPr/>
        </p:nvSpPr>
        <p:spPr>
          <a:xfrm>
            <a:off x="-2983114" y="2241059"/>
            <a:ext cx="2608963" cy="697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then in the new window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3350" indent="-133350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 or texture fill</a:t>
            </a:r>
            <a:endParaRPr lang="en-GB" sz="900" b="1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113" indent="-1381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select and insert the picture in 16:9 format</a:t>
            </a:r>
            <a:endParaRPr lang="en-GB" sz="900" b="1" baseline="300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D4603FCC-A4D9-4765-B46E-C7B23AF30BF0}"/>
              </a:ext>
            </a:extLst>
          </p:cNvPr>
          <p:cNvGrpSpPr/>
          <p:nvPr/>
        </p:nvGrpSpPr>
        <p:grpSpPr>
          <a:xfrm>
            <a:off x="-2826511" y="801120"/>
            <a:ext cx="1036578" cy="1284997"/>
            <a:chOff x="-2826511" y="445389"/>
            <a:chExt cx="1036578" cy="1284997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380801E8-5542-4963-B3C8-E3CEA43EC1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796617" y="445389"/>
              <a:ext cx="1006684" cy="1262111"/>
            </a:xfrm>
            <a:prstGeom prst="rect">
              <a:avLst/>
            </a:prstGeom>
          </p:spPr>
        </p:pic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6DFCD0E-9429-4CD8-B90F-B28916BE8597}"/>
                </a:ext>
              </a:extLst>
            </p:cNvPr>
            <p:cNvSpPr/>
            <p:nvPr userDrawn="1"/>
          </p:nvSpPr>
          <p:spPr>
            <a:xfrm>
              <a:off x="-2826511" y="1530361"/>
              <a:ext cx="198905" cy="200025"/>
            </a:xfrm>
            <a:prstGeom prst="rect">
              <a:avLst/>
            </a:prstGeom>
            <a:noFill/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C52D1E23-50BE-46EF-AB49-91FEB17AB162}"/>
              </a:ext>
            </a:extLst>
          </p:cNvPr>
          <p:cNvGrpSpPr/>
          <p:nvPr/>
        </p:nvGrpSpPr>
        <p:grpSpPr>
          <a:xfrm>
            <a:off x="-2913196" y="3014162"/>
            <a:ext cx="2036896" cy="2094363"/>
            <a:chOff x="-2913196" y="3090225"/>
            <a:chExt cx="2036896" cy="2094363"/>
          </a:xfrm>
        </p:grpSpPr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A85822A3-4600-4D2A-9FB0-61194C4D59D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913196" y="3090225"/>
              <a:ext cx="2036896" cy="209436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grpSp>
          <p:nvGrpSpPr>
            <p:cNvPr id="41" name="Groupe 40">
              <a:extLst>
                <a:ext uri="{FF2B5EF4-FFF2-40B4-BE49-F238E27FC236}">
                  <a16:creationId xmlns:a16="http://schemas.microsoft.com/office/drawing/2014/main" id="{AEE8EAC1-C0D8-415F-ACA7-F849BE3F9463}"/>
                </a:ext>
              </a:extLst>
            </p:cNvPr>
            <p:cNvGrpSpPr/>
            <p:nvPr userDrawn="1"/>
          </p:nvGrpSpPr>
          <p:grpSpPr>
            <a:xfrm>
              <a:off x="-2727050" y="3695220"/>
              <a:ext cx="1117326" cy="1003779"/>
              <a:chOff x="-2716790" y="4112070"/>
              <a:chExt cx="1117326" cy="1003779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E2EC52A7-E1BD-4EFF-9C38-66571461E582}"/>
                  </a:ext>
                </a:extLst>
              </p:cNvPr>
              <p:cNvSpPr/>
              <p:nvPr userDrawn="1"/>
            </p:nvSpPr>
            <p:spPr>
              <a:xfrm>
                <a:off x="-2716790" y="4112070"/>
                <a:ext cx="1117326" cy="174732"/>
              </a:xfrm>
              <a:prstGeom prst="rect">
                <a:avLst/>
              </a:pr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A5CABDEF-7AC9-4FC0-8EA6-3DCF28B1C323}"/>
                  </a:ext>
                </a:extLst>
              </p:cNvPr>
              <p:cNvSpPr/>
              <p:nvPr userDrawn="1"/>
            </p:nvSpPr>
            <p:spPr>
              <a:xfrm>
                <a:off x="-2618079" y="4902808"/>
                <a:ext cx="347102" cy="213041"/>
              </a:xfrm>
              <a:prstGeom prst="rect">
                <a:avLst/>
              </a:pr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>
                  <a:latin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23885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re et contenu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6B459D-E2AE-4751-AD7C-CE5AA06E9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B34AED05-AA73-4C12-9042-1B7B86C6C520}"/>
              </a:ext>
            </a:extLst>
          </p:cNvPr>
          <p:cNvSpPr/>
          <p:nvPr/>
        </p:nvSpPr>
        <p:spPr>
          <a:xfrm>
            <a:off x="-1270" y="2500226"/>
            <a:ext cx="12193271" cy="1857551"/>
          </a:xfrm>
          <a:custGeom>
            <a:avLst/>
            <a:gdLst/>
            <a:ahLst/>
            <a:cxnLst/>
            <a:rect l="l" t="t" r="r" b="b"/>
            <a:pathLst>
              <a:path w="12193270" h="1451610">
                <a:moveTo>
                  <a:pt x="0" y="1451546"/>
                </a:moveTo>
                <a:lnTo>
                  <a:pt x="12193206" y="1451546"/>
                </a:lnTo>
                <a:lnTo>
                  <a:pt x="12193206" y="0"/>
                </a:lnTo>
                <a:lnTo>
                  <a:pt x="0" y="0"/>
                </a:lnTo>
                <a:lnTo>
                  <a:pt x="0" y="1451546"/>
                </a:lnTo>
                <a:close/>
              </a:path>
            </a:pathLst>
          </a:custGeom>
          <a:solidFill>
            <a:srgbClr val="FFFFFF">
              <a:alpha val="71000"/>
            </a:srgbClr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A86711C-F1E8-4D7E-A7C5-892CD40C02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660" y="2756528"/>
            <a:ext cx="10957410" cy="1344943"/>
          </a:xfrm>
        </p:spPr>
        <p:txBody>
          <a:bodyPr anchor="ctr">
            <a:noAutofit/>
          </a:bodyPr>
          <a:lstStyle>
            <a:lvl1pPr algn="ctr">
              <a:defRPr sz="3200">
                <a:gradFill>
                  <a:gsLst>
                    <a:gs pos="0">
                      <a:schemeClr val="accent3"/>
                    </a:gs>
                    <a:gs pos="99000">
                      <a:schemeClr val="accent2"/>
                    </a:gs>
                  </a:gsLst>
                  <a:lin ang="6600000" scaled="0"/>
                </a:gradFill>
              </a:defRPr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D2D67A5-EAA3-4966-8483-D00415154C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8374" y="6029970"/>
            <a:ext cx="1614411" cy="757263"/>
          </a:xfrm>
          <a:prstGeom prst="rect">
            <a:avLst/>
          </a:prstGeom>
        </p:spPr>
      </p:pic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CAAAD5C8-D18D-434B-8E81-83E828C2D6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6491659"/>
            <a:ext cx="1709122" cy="254172"/>
          </a:xfrm>
        </p:spPr>
        <p:txBody>
          <a:bodyPr wrap="none" anchor="ctr">
            <a:spAutoFit/>
          </a:bodyPr>
          <a:lstStyle>
            <a:lvl1pPr marL="0" indent="0">
              <a:buNone/>
              <a:defRPr sz="8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 OF THE PRESENTATION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068C4E9-861C-4727-A0C8-49BA541230B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626260" y="6530387"/>
            <a:ext cx="936474" cy="2154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A7F33C3-332B-49CB-A91C-167AA9E380ED}"/>
              </a:ext>
            </a:extLst>
          </p:cNvPr>
          <p:cNvSpPr txBox="1"/>
          <p:nvPr/>
        </p:nvSpPr>
        <p:spPr>
          <a:xfrm>
            <a:off x="-2913196" y="494385"/>
            <a:ext cx="2730577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change the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mage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43025" indent="-1762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click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en-GB" sz="900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3025" indent="-1762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 Background…</a:t>
            </a:r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327E244E-7C95-429F-98A8-93FAEBA58AAE}"/>
              </a:ext>
            </a:extLst>
          </p:cNvPr>
          <p:cNvGrpSpPr/>
          <p:nvPr/>
        </p:nvGrpSpPr>
        <p:grpSpPr>
          <a:xfrm>
            <a:off x="-252536" y="581025"/>
            <a:ext cx="144016" cy="4562475"/>
            <a:chOff x="-252536" y="-197952"/>
            <a:chExt cx="144016" cy="4562475"/>
          </a:xfrm>
        </p:grpSpPr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44329E3D-F490-4CC5-A101-0AF0221E0C71}"/>
                </a:ext>
              </a:extLst>
            </p:cNvPr>
            <p:cNvCxnSpPr/>
            <p:nvPr userDrawn="1"/>
          </p:nvCxnSpPr>
          <p:spPr>
            <a:xfrm>
              <a:off x="-252536" y="-197952"/>
              <a:ext cx="0" cy="4562475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526E8BEE-7432-4233-8F9E-72919A2F556A}"/>
                </a:ext>
              </a:extLst>
            </p:cNvPr>
            <p:cNvCxnSpPr/>
            <p:nvPr userDrawn="1"/>
          </p:nvCxnSpPr>
          <p:spPr>
            <a:xfrm flipH="1">
              <a:off x="-252536" y="260648"/>
              <a:ext cx="144016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ZoneTexte 22">
            <a:extLst>
              <a:ext uri="{FF2B5EF4-FFF2-40B4-BE49-F238E27FC236}">
                <a16:creationId xmlns:a16="http://schemas.microsoft.com/office/drawing/2014/main" id="{77DAEF2E-30F8-489A-AE4C-4310DA5F804F}"/>
              </a:ext>
            </a:extLst>
          </p:cNvPr>
          <p:cNvSpPr txBox="1"/>
          <p:nvPr/>
        </p:nvSpPr>
        <p:spPr>
          <a:xfrm>
            <a:off x="-2983114" y="2241059"/>
            <a:ext cx="2608963" cy="697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then in the new window</a:t>
            </a:r>
            <a:r>
              <a:rPr lang="en-GB" sz="900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33350" indent="-133350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 or texture fill</a:t>
            </a:r>
            <a:endParaRPr lang="en-GB" sz="900" b="1" baseline="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113" indent="-138113">
              <a:spcBef>
                <a:spcPts val="200"/>
              </a:spcBef>
              <a:buAutoNum type="arabicPeriod"/>
              <a:tabLst/>
            </a:pP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en-GB" sz="900" b="1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</a:t>
            </a:r>
            <a:r>
              <a:rPr lang="en-GB" sz="900" b="1" baseline="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select and insert the picture in 16:9 format</a:t>
            </a:r>
            <a:endParaRPr lang="en-GB" sz="900" b="1" baseline="300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783EBF01-CF94-4CF8-B5D5-9C37D9E74F0D}"/>
              </a:ext>
            </a:extLst>
          </p:cNvPr>
          <p:cNvGrpSpPr/>
          <p:nvPr/>
        </p:nvGrpSpPr>
        <p:grpSpPr>
          <a:xfrm>
            <a:off x="-2826511" y="801120"/>
            <a:ext cx="1036578" cy="1284997"/>
            <a:chOff x="-2826511" y="445389"/>
            <a:chExt cx="1036578" cy="1284997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2B476300-723E-47B5-8DDD-D116FFB7A7E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796617" y="445389"/>
              <a:ext cx="1006684" cy="1262111"/>
            </a:xfrm>
            <a:prstGeom prst="rect">
              <a:avLst/>
            </a:prstGeom>
          </p:spPr>
        </p:pic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139DE2F-8162-48F0-B482-700596610044}"/>
                </a:ext>
              </a:extLst>
            </p:cNvPr>
            <p:cNvSpPr/>
            <p:nvPr userDrawn="1"/>
          </p:nvSpPr>
          <p:spPr>
            <a:xfrm>
              <a:off x="-2826511" y="1530361"/>
              <a:ext cx="198905" cy="200025"/>
            </a:xfrm>
            <a:prstGeom prst="rect">
              <a:avLst/>
            </a:prstGeom>
            <a:noFill/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noProof="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99496418-A8CB-49E1-A540-A96254C09A92}"/>
              </a:ext>
            </a:extLst>
          </p:cNvPr>
          <p:cNvGrpSpPr/>
          <p:nvPr/>
        </p:nvGrpSpPr>
        <p:grpSpPr>
          <a:xfrm>
            <a:off x="-2913196" y="3014162"/>
            <a:ext cx="2036896" cy="2094363"/>
            <a:chOff x="-2913196" y="3090225"/>
            <a:chExt cx="2036896" cy="2094363"/>
          </a:xfrm>
        </p:grpSpPr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A0C93E67-E554-4DC7-B190-EA3B5E602E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913196" y="3090225"/>
              <a:ext cx="2036896" cy="209436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grpSp>
          <p:nvGrpSpPr>
            <p:cNvPr id="41" name="Groupe 40">
              <a:extLst>
                <a:ext uri="{FF2B5EF4-FFF2-40B4-BE49-F238E27FC236}">
                  <a16:creationId xmlns:a16="http://schemas.microsoft.com/office/drawing/2014/main" id="{7C021F19-84E6-439B-A1F5-761895C0DE22}"/>
                </a:ext>
              </a:extLst>
            </p:cNvPr>
            <p:cNvGrpSpPr/>
            <p:nvPr userDrawn="1"/>
          </p:nvGrpSpPr>
          <p:grpSpPr>
            <a:xfrm>
              <a:off x="-2727050" y="3695220"/>
              <a:ext cx="1117326" cy="1003779"/>
              <a:chOff x="-2716790" y="4112070"/>
              <a:chExt cx="1117326" cy="1003779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312AB3CE-2E68-4DE7-AE65-E95ED65CAEC5}"/>
                  </a:ext>
                </a:extLst>
              </p:cNvPr>
              <p:cNvSpPr/>
              <p:nvPr userDrawn="1"/>
            </p:nvSpPr>
            <p:spPr>
              <a:xfrm>
                <a:off x="-2716790" y="4112070"/>
                <a:ext cx="1117326" cy="174732"/>
              </a:xfrm>
              <a:prstGeom prst="rect">
                <a:avLst/>
              </a:pr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814F098E-C959-4829-BB9B-314420D578B8}"/>
                  </a:ext>
                </a:extLst>
              </p:cNvPr>
              <p:cNvSpPr/>
              <p:nvPr userDrawn="1"/>
            </p:nvSpPr>
            <p:spPr>
              <a:xfrm>
                <a:off x="-2618079" y="4902808"/>
                <a:ext cx="347102" cy="213041"/>
              </a:xfrm>
              <a:prstGeom prst="rect">
                <a:avLst/>
              </a:prstGeom>
              <a:noFill/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noProof="0" dirty="0">
                  <a:latin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06753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21293B6-2AE9-47F7-9A57-D6F0E69D9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389" y="136525"/>
            <a:ext cx="11396217" cy="454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DEF37E-3169-4088-8A6B-7C910F907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389" y="1244009"/>
            <a:ext cx="11396217" cy="4932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r>
              <a:rPr lang="fr-FR" dirty="0"/>
              <a:t> </a:t>
            </a:r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840443-DB2D-4013-8F67-08B65A024B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16083" y="6530387"/>
            <a:ext cx="1556836" cy="215444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spAutoFit/>
          </a:bodyPr>
          <a:lstStyle>
            <a:lvl1pPr algn="ctr">
              <a:defRPr lang="fr-FR" sz="800" b="1" i="0" smtClean="0">
                <a:solidFill>
                  <a:schemeClr val="accent4"/>
                </a:solidFill>
                <a:effectLst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3AD00C-2602-43C9-B12C-F5873B19B3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943" y="6448688"/>
            <a:ext cx="5379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FDBBC337-A31A-4E0F-B53B-DD55258372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5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all" baseline="0">
          <a:gradFill>
            <a:gsLst>
              <a:gs pos="0">
                <a:schemeClr val="accent5"/>
              </a:gs>
              <a:gs pos="99000">
                <a:schemeClr val="accent1"/>
              </a:gs>
            </a:gsLst>
            <a:lin ang="6600000" scaled="0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2400"/>
        </a:spcBef>
        <a:buFont typeface="Arial" panose="020B0604020202020204" pitchFamily="34" charset="0"/>
        <a:buChar char=" 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49263" indent="-180975" algn="l" defTabSz="914400" rtl="0" eaLnBrk="1" latinLnBrk="0" hangingPunct="1">
        <a:lnSpc>
          <a:spcPct val="150000"/>
        </a:lnSpc>
        <a:spcBef>
          <a:spcPts val="1200"/>
        </a:spcBef>
        <a:buClr>
          <a:schemeClr val="accent2"/>
        </a:buClr>
        <a:buSzPct val="120000"/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630238" indent="-180975" algn="l" defTabSz="914400" rtl="0" eaLnBrk="1" latinLnBrk="0" hangingPunct="1">
        <a:lnSpc>
          <a:spcPct val="150000"/>
        </a:lnSpc>
        <a:spcBef>
          <a:spcPts val="1200"/>
        </a:spcBef>
        <a:buSzPct val="100000"/>
        <a:buFont typeface="Courier New" panose="02070309020205020404" pitchFamily="49" charset="0"/>
        <a:buChar char="o"/>
        <a:tabLst/>
        <a:defRPr sz="1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04863" indent="-174625" algn="l" defTabSz="914400" rtl="0" eaLnBrk="1" latinLnBrk="0" hangingPunct="1">
        <a:lnSpc>
          <a:spcPct val="150000"/>
        </a:lnSpc>
        <a:spcBef>
          <a:spcPts val="1200"/>
        </a:spcBef>
        <a:buSzPct val="120000"/>
        <a:buFont typeface="Wingdings" panose="05000000000000000000" pitchFamily="2" charset="2"/>
        <a:buChar char="§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209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à coins arrondis 30"/>
          <p:cNvSpPr/>
          <p:nvPr/>
        </p:nvSpPr>
        <p:spPr>
          <a:xfrm>
            <a:off x="8984064" y="3827472"/>
            <a:ext cx="2791089" cy="1025566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Once the idea/project is developed, how will you evaluate its benefits </a:t>
            </a:r>
            <a:r>
              <a:rPr lang="en-US" dirty="0"/>
              <a:t>?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921607" y="113269"/>
            <a:ext cx="29706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800" dirty="0" smtClean="0">
                <a:ln>
                  <a:gradFill flip="none" rotWithShape="1">
                    <a:gsLst>
                      <a:gs pos="0">
                        <a:schemeClr val="accent4"/>
                      </a:gs>
                      <a:gs pos="29000">
                        <a:schemeClr val="accent5"/>
                      </a:gs>
                      <a:gs pos="77500">
                        <a:schemeClr val="accent2"/>
                      </a:gs>
                      <a:gs pos="55000">
                        <a:schemeClr val="accent1"/>
                      </a:gs>
                      <a:gs pos="100000">
                        <a:schemeClr val="accent3"/>
                      </a:gs>
                    </a:gsLst>
                    <a:lin ang="0" scaled="1"/>
                    <a:tileRect/>
                  </a:gradFill>
                </a:ln>
                <a:gradFill flip="none" rotWithShape="1">
                  <a:gsLst>
                    <a:gs pos="0">
                      <a:schemeClr val="accent4"/>
                    </a:gs>
                    <a:gs pos="24000">
                      <a:schemeClr val="accent5"/>
                    </a:gs>
                    <a:gs pos="100000">
                      <a:schemeClr val="accent3"/>
                    </a:gs>
                    <a:gs pos="76000">
                      <a:schemeClr val="accent2"/>
                    </a:gs>
                    <a:gs pos="51000">
                      <a:schemeClr val="accent1"/>
                    </a:gs>
                  </a:gsLst>
                  <a:lin ang="0" scaled="1"/>
                  <a:tileRect/>
                </a:gradFill>
              </a:rPr>
              <a:t>PROJECT CARD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779464" y="155775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smtClean="0">
                <a:solidFill>
                  <a:schemeClr val="accent1"/>
                </a:solidFill>
              </a:rPr>
              <a:t>Business Unit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21733" y="619789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smtClean="0">
                <a:solidFill>
                  <a:schemeClr val="accent1"/>
                </a:solidFill>
              </a:rPr>
              <a:t>Name of the </a:t>
            </a:r>
            <a:r>
              <a:rPr lang="fr-FR" dirty="0" err="1" smtClean="0">
                <a:solidFill>
                  <a:schemeClr val="accent1"/>
                </a:solidFill>
              </a:rPr>
              <a:t>project</a:t>
            </a:r>
            <a:endParaRPr lang="fr-FR" dirty="0" smtClean="0">
              <a:solidFill>
                <a:schemeClr val="accent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788596" y="11929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err="1" smtClean="0">
                <a:solidFill>
                  <a:schemeClr val="accent1"/>
                </a:solidFill>
              </a:rPr>
              <a:t>Priority</a:t>
            </a:r>
            <a:r>
              <a:rPr lang="fr-FR" dirty="0" smtClean="0">
                <a:solidFill>
                  <a:schemeClr val="accent1"/>
                </a:solidFill>
              </a:rPr>
              <a:t> </a:t>
            </a:r>
            <a:r>
              <a:rPr lang="fr-FR" dirty="0" err="1" smtClean="0">
                <a:solidFill>
                  <a:schemeClr val="accent1"/>
                </a:solidFill>
              </a:rPr>
              <a:t>level</a:t>
            </a:r>
            <a:endParaRPr lang="fr-FR" dirty="0" smtClean="0">
              <a:solidFill>
                <a:schemeClr val="accent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080828" y="996111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smtClean="0">
                <a:solidFill>
                  <a:schemeClr val="accent1"/>
                </a:solidFill>
              </a:rPr>
              <a:t>Country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972664" y="996111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err="1" smtClean="0">
                <a:solidFill>
                  <a:schemeClr val="accent1"/>
                </a:solidFill>
              </a:rPr>
              <a:t>Owner</a:t>
            </a:r>
            <a:r>
              <a:rPr lang="fr-FR" dirty="0" smtClean="0">
                <a:solidFill>
                  <a:schemeClr val="accent1"/>
                </a:solidFill>
              </a:rPr>
              <a:t>(s)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9338714" y="996111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err="1" smtClean="0">
                <a:solidFill>
                  <a:schemeClr val="accent1"/>
                </a:solidFill>
              </a:rPr>
              <a:t>Enclosed</a:t>
            </a:r>
            <a:r>
              <a:rPr lang="fr-FR" dirty="0" smtClean="0">
                <a:solidFill>
                  <a:schemeClr val="accent1"/>
                </a:solidFill>
              </a:rPr>
              <a:t> documents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5722497" y="1369391"/>
            <a:ext cx="1709244" cy="450442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684864" y="1369391"/>
            <a:ext cx="1709244" cy="450442"/>
          </a:xfrm>
          <a:prstGeom prst="roundRect">
            <a:avLst/>
          </a:prstGeom>
          <a:noFill/>
          <a:ln w="57150">
            <a:solidFill>
              <a:schemeClr val="accent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9647231" y="1369391"/>
            <a:ext cx="1709244" cy="45044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49804" y="1757081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smtClean="0">
                <a:solidFill>
                  <a:schemeClr val="accent1"/>
                </a:solidFill>
              </a:rPr>
              <a:t>User story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8952457" y="1855696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err="1" smtClean="0">
                <a:solidFill>
                  <a:schemeClr val="accent1"/>
                </a:solidFill>
              </a:rPr>
              <a:t>Added</a:t>
            </a:r>
            <a:r>
              <a:rPr lang="fr-FR" dirty="0" smtClean="0">
                <a:solidFill>
                  <a:schemeClr val="accent1"/>
                </a:solidFill>
              </a:rPr>
              <a:t> value of the </a:t>
            </a:r>
            <a:r>
              <a:rPr lang="fr-FR" dirty="0" err="1" smtClean="0">
                <a:solidFill>
                  <a:schemeClr val="accent1"/>
                </a:solidFill>
              </a:rPr>
              <a:t>idea</a:t>
            </a:r>
            <a:endParaRPr lang="fr-FR" dirty="0" smtClean="0">
              <a:solidFill>
                <a:schemeClr val="accent1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8952457" y="3415555"/>
            <a:ext cx="2659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smtClean="0">
                <a:solidFill>
                  <a:schemeClr val="accent1"/>
                </a:solidFill>
              </a:rPr>
              <a:t>KPI and/or lead </a:t>
            </a:r>
            <a:r>
              <a:rPr lang="fr-FR" dirty="0" err="1" smtClean="0">
                <a:solidFill>
                  <a:schemeClr val="accent1"/>
                </a:solidFill>
              </a:rPr>
              <a:t>strategy</a:t>
            </a:r>
            <a:endParaRPr lang="fr-FR" dirty="0" smtClean="0">
              <a:solidFill>
                <a:schemeClr val="accent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8952457" y="5020004"/>
            <a:ext cx="223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smtClean="0">
                <a:solidFill>
                  <a:schemeClr val="accent1"/>
                </a:solidFill>
              </a:rPr>
              <a:t>Scope of the </a:t>
            </a:r>
            <a:r>
              <a:rPr lang="fr-FR" dirty="0" err="1" smtClean="0">
                <a:solidFill>
                  <a:schemeClr val="accent1"/>
                </a:solidFill>
              </a:rPr>
              <a:t>project</a:t>
            </a:r>
            <a:endParaRPr lang="fr-FR" dirty="0" smtClean="0">
              <a:solidFill>
                <a:schemeClr val="accent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27976" y="3822561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smtClean="0">
                <a:solidFill>
                  <a:schemeClr val="accent1"/>
                </a:solidFill>
              </a:rPr>
              <a:t>Important points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3360550" y="3822561"/>
            <a:ext cx="514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err="1" smtClean="0">
                <a:solidFill>
                  <a:schemeClr val="accent1"/>
                </a:solidFill>
              </a:rPr>
              <a:t>Dependencies</a:t>
            </a:r>
            <a:r>
              <a:rPr lang="fr-FR" dirty="0" smtClean="0">
                <a:solidFill>
                  <a:schemeClr val="accent1"/>
                </a:solidFill>
              </a:rPr>
              <a:t> (ressources, </a:t>
            </a:r>
            <a:r>
              <a:rPr lang="fr-FR" dirty="0" err="1" smtClean="0">
                <a:solidFill>
                  <a:schemeClr val="accent1"/>
                </a:solidFill>
              </a:rPr>
              <a:t>systems</a:t>
            </a:r>
            <a:r>
              <a:rPr lang="fr-FR" dirty="0" smtClean="0">
                <a:solidFill>
                  <a:schemeClr val="accent1"/>
                </a:solidFill>
              </a:rPr>
              <a:t>, </a:t>
            </a:r>
            <a:r>
              <a:rPr lang="fr-FR" dirty="0" err="1" smtClean="0">
                <a:solidFill>
                  <a:schemeClr val="accent1"/>
                </a:solidFill>
              </a:rPr>
              <a:t>projects</a:t>
            </a:r>
            <a:r>
              <a:rPr lang="fr-FR" dirty="0" smtClean="0">
                <a:solidFill>
                  <a:schemeClr val="accent1"/>
                </a:solidFill>
              </a:rPr>
              <a:t>…)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438882" y="2137156"/>
            <a:ext cx="8113447" cy="1586789"/>
          </a:xfrm>
          <a:prstGeom prst="round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200" dirty="0">
                <a:solidFill>
                  <a:schemeClr val="tx1"/>
                </a:solidFill>
              </a:rPr>
              <a:t>As a &lt;</a:t>
            </a:r>
            <a:r>
              <a:rPr lang="fr-FR" sz="1200" dirty="0" err="1">
                <a:solidFill>
                  <a:schemeClr val="tx1"/>
                </a:solidFill>
              </a:rPr>
              <a:t>role</a:t>
            </a:r>
            <a:r>
              <a:rPr lang="fr-FR" sz="1200" dirty="0">
                <a:solidFill>
                  <a:schemeClr val="tx1"/>
                </a:solidFill>
              </a:rPr>
              <a:t>&gt;, I </a:t>
            </a:r>
            <a:r>
              <a:rPr lang="fr-FR" sz="1200" dirty="0" err="1">
                <a:solidFill>
                  <a:schemeClr val="tx1"/>
                </a:solidFill>
              </a:rPr>
              <a:t>can</a:t>
            </a:r>
            <a:r>
              <a:rPr lang="fr-FR" sz="1200" dirty="0">
                <a:solidFill>
                  <a:schemeClr val="tx1"/>
                </a:solidFill>
              </a:rPr>
              <a:t>/</a:t>
            </a:r>
            <a:r>
              <a:rPr lang="fr-FR" sz="1200" dirty="0" err="1">
                <a:solidFill>
                  <a:schemeClr val="tx1"/>
                </a:solidFill>
              </a:rPr>
              <a:t>want</a:t>
            </a:r>
            <a:r>
              <a:rPr lang="fr-FR" sz="1200" dirty="0">
                <a:solidFill>
                  <a:schemeClr val="tx1"/>
                </a:solidFill>
              </a:rPr>
              <a:t> &lt;action </a:t>
            </a:r>
            <a:r>
              <a:rPr lang="fr-FR" sz="1200" dirty="0" err="1">
                <a:solidFill>
                  <a:schemeClr val="tx1"/>
                </a:solidFill>
              </a:rPr>
              <a:t>with</a:t>
            </a:r>
            <a:r>
              <a:rPr lang="fr-FR" sz="1200" dirty="0">
                <a:solidFill>
                  <a:schemeClr val="tx1"/>
                </a:solidFill>
              </a:rPr>
              <a:t> system/goal/</a:t>
            </a:r>
            <a:r>
              <a:rPr lang="fr-FR" sz="1200" dirty="0" err="1">
                <a:solidFill>
                  <a:schemeClr val="tx1"/>
                </a:solidFill>
              </a:rPr>
              <a:t>desire</a:t>
            </a:r>
            <a:r>
              <a:rPr lang="fr-FR" sz="1200" dirty="0">
                <a:solidFill>
                  <a:schemeClr val="tx1"/>
                </a:solidFill>
              </a:rPr>
              <a:t>&gt; </a:t>
            </a:r>
            <a:r>
              <a:rPr lang="fr-FR" sz="1200" dirty="0" err="1">
                <a:solidFill>
                  <a:schemeClr val="tx1"/>
                </a:solidFill>
              </a:rPr>
              <a:t>so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err="1">
                <a:solidFill>
                  <a:schemeClr val="tx1"/>
                </a:solidFill>
              </a:rPr>
              <a:t>that</a:t>
            </a:r>
            <a:r>
              <a:rPr lang="fr-FR" sz="1200" dirty="0">
                <a:solidFill>
                  <a:schemeClr val="tx1"/>
                </a:solidFill>
              </a:rPr>
              <a:t> &lt;</a:t>
            </a:r>
            <a:r>
              <a:rPr lang="fr-FR" sz="1200" dirty="0" err="1">
                <a:solidFill>
                  <a:schemeClr val="tx1"/>
                </a:solidFill>
              </a:rPr>
              <a:t>benefits</a:t>
            </a:r>
            <a:r>
              <a:rPr lang="fr-FR" sz="1200" dirty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28" name="Rectangle à coins arrondis 27"/>
          <p:cNvSpPr/>
          <p:nvPr/>
        </p:nvSpPr>
        <p:spPr>
          <a:xfrm>
            <a:off x="371617" y="4231337"/>
            <a:ext cx="2757065" cy="2196356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200" dirty="0" err="1">
                <a:solidFill>
                  <a:schemeClr val="tx1"/>
                </a:solidFill>
              </a:rPr>
              <a:t>Any</a:t>
            </a:r>
            <a:r>
              <a:rPr lang="fr-FR" sz="1200" dirty="0">
                <a:solidFill>
                  <a:schemeClr val="tx1"/>
                </a:solidFill>
              </a:rPr>
              <a:t> comment, key point to </a:t>
            </a:r>
            <a:r>
              <a:rPr lang="fr-FR" sz="1200" dirty="0" err="1">
                <a:solidFill>
                  <a:schemeClr val="tx1"/>
                </a:solidFill>
              </a:rPr>
              <a:t>be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err="1">
                <a:solidFill>
                  <a:schemeClr val="tx1"/>
                </a:solidFill>
              </a:rPr>
              <a:t>highlighted</a:t>
            </a:r>
            <a:r>
              <a:rPr lang="fr-FR" sz="1200" dirty="0">
                <a:solidFill>
                  <a:schemeClr val="tx1"/>
                </a:solidFill>
              </a:rPr>
              <a:t> ?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3477120" y="4231336"/>
            <a:ext cx="5317256" cy="2196357"/>
          </a:xfrm>
          <a:prstGeom prst="roundRect">
            <a:avLst/>
          </a:prstGeom>
          <a:noFill/>
          <a:ln w="57150">
            <a:solidFill>
              <a:schemeClr val="accent3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200" dirty="0">
                <a:solidFill>
                  <a:schemeClr val="tx1"/>
                </a:solidFill>
              </a:rPr>
              <a:t>Do </a:t>
            </a:r>
            <a:r>
              <a:rPr lang="fr-FR" sz="1200" dirty="0" err="1">
                <a:solidFill>
                  <a:schemeClr val="tx1"/>
                </a:solidFill>
              </a:rPr>
              <a:t>you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err="1">
                <a:solidFill>
                  <a:schemeClr val="tx1"/>
                </a:solidFill>
              </a:rPr>
              <a:t>identify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err="1">
                <a:solidFill>
                  <a:schemeClr val="tx1"/>
                </a:solidFill>
              </a:rPr>
              <a:t>any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err="1">
                <a:solidFill>
                  <a:schemeClr val="tx1"/>
                </a:solidFill>
              </a:rPr>
              <a:t>dependencies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err="1">
                <a:solidFill>
                  <a:schemeClr val="tx1"/>
                </a:solidFill>
              </a:rPr>
              <a:t>with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err="1">
                <a:solidFill>
                  <a:schemeClr val="tx1"/>
                </a:solidFill>
              </a:rPr>
              <a:t>other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err="1">
                <a:solidFill>
                  <a:schemeClr val="tx1"/>
                </a:solidFill>
              </a:rPr>
              <a:t>projects</a:t>
            </a:r>
            <a:r>
              <a:rPr lang="fr-FR" sz="1200" dirty="0">
                <a:solidFill>
                  <a:schemeClr val="tx1"/>
                </a:solidFill>
              </a:rPr>
              <a:t> of </a:t>
            </a:r>
            <a:r>
              <a:rPr lang="fr-FR" sz="1200" dirty="0" err="1">
                <a:solidFill>
                  <a:schemeClr val="tx1"/>
                </a:solidFill>
              </a:rPr>
              <a:t>with</a:t>
            </a:r>
            <a:r>
              <a:rPr lang="fr-FR" sz="1200" dirty="0">
                <a:solidFill>
                  <a:schemeClr val="tx1"/>
                </a:solidFill>
              </a:rPr>
              <a:t> ressources allocation </a:t>
            </a:r>
            <a:r>
              <a:rPr lang="fr-FR" sz="1200" dirty="0" err="1">
                <a:solidFill>
                  <a:schemeClr val="tx1"/>
                </a:solidFill>
              </a:rPr>
              <a:t>constraints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err="1">
                <a:solidFill>
                  <a:schemeClr val="tx1"/>
                </a:solidFill>
              </a:rPr>
              <a:t>that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err="1">
                <a:solidFill>
                  <a:schemeClr val="tx1"/>
                </a:solidFill>
              </a:rPr>
              <a:t>could</a:t>
            </a:r>
            <a:r>
              <a:rPr lang="fr-FR" sz="1200" dirty="0">
                <a:solidFill>
                  <a:schemeClr val="tx1"/>
                </a:solidFill>
              </a:rPr>
              <a:t> impact the </a:t>
            </a:r>
            <a:r>
              <a:rPr lang="fr-FR" sz="1200" dirty="0" err="1">
                <a:solidFill>
                  <a:schemeClr val="tx1"/>
                </a:solidFill>
              </a:rPr>
              <a:t>project</a:t>
            </a:r>
            <a:r>
              <a:rPr lang="fr-FR" sz="1200" dirty="0">
                <a:solidFill>
                  <a:schemeClr val="tx1"/>
                </a:solidFill>
              </a:rPr>
              <a:t> ?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8984064" y="2252817"/>
            <a:ext cx="2791089" cy="1025566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>
                <a:solidFill>
                  <a:schemeClr val="tx1"/>
                </a:solidFill>
              </a:rPr>
              <a:t>Explain</a:t>
            </a: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dirty="0" err="1" smtClean="0">
                <a:solidFill>
                  <a:schemeClr val="tx1"/>
                </a:solidFill>
              </a:rPr>
              <a:t>why</a:t>
            </a: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dirty="0" err="1" smtClean="0">
                <a:solidFill>
                  <a:schemeClr val="tx1"/>
                </a:solidFill>
              </a:rPr>
              <a:t>you</a:t>
            </a: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dirty="0" err="1" smtClean="0">
                <a:solidFill>
                  <a:schemeClr val="tx1"/>
                </a:solidFill>
              </a:rPr>
              <a:t>think</a:t>
            </a: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dirty="0" err="1" smtClean="0">
                <a:solidFill>
                  <a:schemeClr val="tx1"/>
                </a:solidFill>
              </a:rPr>
              <a:t>it</a:t>
            </a: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dirty="0" err="1" smtClean="0">
                <a:solidFill>
                  <a:schemeClr val="tx1"/>
                </a:solidFill>
              </a:rPr>
              <a:t>is</a:t>
            </a:r>
            <a:r>
              <a:rPr lang="fr-FR" sz="1200" dirty="0" smtClean="0">
                <a:solidFill>
                  <a:schemeClr val="tx1"/>
                </a:solidFill>
              </a:rPr>
              <a:t> a good </a:t>
            </a:r>
            <a:r>
              <a:rPr lang="fr-FR" sz="1200" dirty="0" err="1" smtClean="0">
                <a:solidFill>
                  <a:schemeClr val="tx1"/>
                </a:solidFill>
              </a:rPr>
              <a:t>thing</a:t>
            </a:r>
            <a:r>
              <a:rPr lang="fr-FR" sz="1200" dirty="0" smtClean="0">
                <a:solidFill>
                  <a:schemeClr val="tx1"/>
                </a:solidFill>
              </a:rPr>
              <a:t> to </a:t>
            </a:r>
            <a:r>
              <a:rPr lang="fr-FR" sz="1200" dirty="0" err="1" smtClean="0">
                <a:solidFill>
                  <a:schemeClr val="tx1"/>
                </a:solidFill>
              </a:rPr>
              <a:t>develop</a:t>
            </a: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dirty="0" err="1" smtClean="0">
                <a:solidFill>
                  <a:schemeClr val="tx1"/>
                </a:solidFill>
              </a:rPr>
              <a:t>this</a:t>
            </a: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dirty="0" err="1" smtClean="0">
                <a:solidFill>
                  <a:schemeClr val="tx1"/>
                </a:solidFill>
              </a:rPr>
              <a:t>idea</a:t>
            </a:r>
            <a:r>
              <a:rPr lang="fr-FR" sz="1200" dirty="0" smtClean="0">
                <a:solidFill>
                  <a:schemeClr val="tx1"/>
                </a:solidFill>
              </a:rPr>
              <a:t>. </a:t>
            </a:r>
            <a:r>
              <a:rPr lang="fr-FR" sz="1200" dirty="0" err="1" smtClean="0">
                <a:solidFill>
                  <a:schemeClr val="tx1"/>
                </a:solidFill>
              </a:rPr>
              <a:t>What</a:t>
            </a:r>
            <a:r>
              <a:rPr lang="fr-FR" sz="1200" dirty="0" smtClean="0">
                <a:solidFill>
                  <a:schemeClr val="tx1"/>
                </a:solidFill>
              </a:rPr>
              <a:t> are the </a:t>
            </a:r>
            <a:r>
              <a:rPr lang="fr-FR" sz="1200" dirty="0" err="1" smtClean="0">
                <a:solidFill>
                  <a:schemeClr val="tx1"/>
                </a:solidFill>
              </a:rPr>
              <a:t>benefits</a:t>
            </a:r>
            <a:r>
              <a:rPr lang="fr-FR" sz="1200" dirty="0" smtClean="0">
                <a:solidFill>
                  <a:schemeClr val="tx1"/>
                </a:solidFill>
              </a:rPr>
              <a:t> ?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8984064" y="5402127"/>
            <a:ext cx="2791089" cy="1025566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Who are the targeted users of the project ?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5722497" y="520233"/>
            <a:ext cx="1709244" cy="45044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38882" y="1038429"/>
            <a:ext cx="4822758" cy="63169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7684864" y="510538"/>
            <a:ext cx="1709244" cy="450442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High / </a:t>
            </a:r>
            <a:r>
              <a:rPr lang="fr-FR" sz="1200" dirty="0" err="1" smtClean="0">
                <a:solidFill>
                  <a:schemeClr val="tx1"/>
                </a:solidFill>
              </a:rPr>
              <a:t>med</a:t>
            </a:r>
            <a:r>
              <a:rPr lang="fr-FR" sz="1200" dirty="0" smtClean="0">
                <a:solidFill>
                  <a:schemeClr val="tx1"/>
                </a:solidFill>
              </a:rPr>
              <a:t>/ </a:t>
            </a:r>
            <a:r>
              <a:rPr lang="fr-FR" sz="1200" dirty="0" err="1" smtClean="0">
                <a:solidFill>
                  <a:schemeClr val="tx1"/>
                </a:solidFill>
              </a:rPr>
              <a:t>low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12175663" cy="6858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à coins arrondis 38"/>
          <p:cNvSpPr/>
          <p:nvPr/>
        </p:nvSpPr>
        <p:spPr>
          <a:xfrm>
            <a:off x="9647231" y="509825"/>
            <a:ext cx="1709244" cy="450442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9905282" y="111441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dirty="0" smtClean="0">
                <a:solidFill>
                  <a:schemeClr val="accent1"/>
                </a:solidFill>
              </a:rPr>
              <a:t>Due date</a:t>
            </a:r>
          </a:p>
        </p:txBody>
      </p:sp>
      <p:sp>
        <p:nvSpPr>
          <p:cNvPr id="2" name="Rectangle 1"/>
          <p:cNvSpPr/>
          <p:nvPr/>
        </p:nvSpPr>
        <p:spPr>
          <a:xfrm>
            <a:off x="-28892" y="0"/>
            <a:ext cx="29783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930963"/>
      </p:ext>
    </p:extLst>
  </p:cSld>
  <p:clrMapOvr>
    <a:masterClrMapping/>
  </p:clrMapOvr>
</p:sld>
</file>

<file path=ppt/theme/theme1.xml><?xml version="1.0" encoding="utf-8"?>
<a:theme xmlns:a="http://schemas.openxmlformats.org/drawingml/2006/main" name="191218_Template Marketing and developement Department (VA)">
  <a:themeElements>
    <a:clrScheme name="Saint Gobain 2019">
      <a:dk1>
        <a:sysClr val="windowText" lastClr="000000"/>
      </a:dk1>
      <a:lt1>
        <a:sysClr val="window" lastClr="FFFFFF"/>
      </a:lt1>
      <a:dk2>
        <a:srgbClr val="3F3F3F"/>
      </a:dk2>
      <a:lt2>
        <a:srgbClr val="FFFFFF"/>
      </a:lt2>
      <a:accent1>
        <a:srgbClr val="17428C"/>
      </a:accent1>
      <a:accent2>
        <a:srgbClr val="CE142E"/>
      </a:accent2>
      <a:accent3>
        <a:srgbClr val="E5531A"/>
      </a:accent3>
      <a:accent4>
        <a:srgbClr val="67B9B0"/>
      </a:accent4>
      <a:accent5>
        <a:srgbClr val="219CDC"/>
      </a:accent5>
      <a:accent6>
        <a:srgbClr val="17428C"/>
      </a:accent6>
      <a:hlink>
        <a:srgbClr val="CE142E"/>
      </a:hlink>
      <a:folHlink>
        <a:srgbClr val="E5531A"/>
      </a:folHlink>
    </a:clrScheme>
    <a:fontScheme name="Personnalisé 1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44450" cap="rnd">
          <a:gradFill>
            <a:gsLst>
              <a:gs pos="0">
                <a:schemeClr val="accent6"/>
              </a:gs>
              <a:gs pos="99000">
                <a:schemeClr val="accent5"/>
              </a:gs>
            </a:gsLst>
            <a:lin ang="5400000" scaled="1"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191218_Template Marketing and developement Department (VA)</Template>
  <TotalTime>475</TotalTime>
  <Words>133</Words>
  <Application>Microsoft Office PowerPoint</Application>
  <PresentationFormat>Grand écran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Times New Roman</vt:lpstr>
      <vt:lpstr>Wingdings</vt:lpstr>
      <vt:lpstr>191218_Template Marketing and developement Department (VA)</vt:lpstr>
      <vt:lpstr>Présentation PowerPoint</vt:lpstr>
    </vt:vector>
  </TitlesOfParts>
  <Company>SAINT-GOBAIN 1.1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Minine, Eva</dc:creator>
  <cp:lastModifiedBy>Minine, Eva</cp:lastModifiedBy>
  <cp:revision>9</cp:revision>
  <dcterms:created xsi:type="dcterms:W3CDTF">2022-09-08T12:49:49Z</dcterms:created>
  <dcterms:modified xsi:type="dcterms:W3CDTF">2022-09-13T09:03:56Z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ed06422-c515-4a4e-a1f2-e6a0c0200eae_Enabled">
    <vt:lpwstr>true</vt:lpwstr>
  </property>
  <property fmtid="{D5CDD505-2E9C-101B-9397-08002B2CF9AE}" pid="3" name="MSIP_Label_ced06422-c515-4a4e-a1f2-e6a0c0200eae_SetDate">
    <vt:lpwstr>2022-09-08T12:49:49Z</vt:lpwstr>
  </property>
  <property fmtid="{D5CDD505-2E9C-101B-9397-08002B2CF9AE}" pid="4" name="MSIP_Label_ced06422-c515-4a4e-a1f2-e6a0c0200eae_Method">
    <vt:lpwstr>Standard</vt:lpwstr>
  </property>
  <property fmtid="{D5CDD505-2E9C-101B-9397-08002B2CF9AE}" pid="5" name="MSIP_Label_ced06422-c515-4a4e-a1f2-e6a0c0200eae_Name">
    <vt:lpwstr>Unclassifed</vt:lpwstr>
  </property>
  <property fmtid="{D5CDD505-2E9C-101B-9397-08002B2CF9AE}" pid="6" name="MSIP_Label_ced06422-c515-4a4e-a1f2-e6a0c0200eae_SiteId">
    <vt:lpwstr>e339bd4b-2e3b-4035-a452-2112d502f2ff</vt:lpwstr>
  </property>
  <property fmtid="{D5CDD505-2E9C-101B-9397-08002B2CF9AE}" pid="7" name="MSIP_Label_ced06422-c515-4a4e-a1f2-e6a0c0200eae_ActionId">
    <vt:lpwstr>a3de0a35-021b-449e-a991-15b8fb078c97</vt:lpwstr>
  </property>
  <property fmtid="{D5CDD505-2E9C-101B-9397-08002B2CF9AE}" pid="8" name="MSIP_Label_ced06422-c515-4a4e-a1f2-e6a0c0200eae_ContentBits">
    <vt:lpwstr>0</vt:lpwstr>
  </property>
</Properties>
</file>